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Old Standard TT"/>
      <p:regular r:id="rId19"/>
      <p:bold r:id="rId20"/>
      <p:italic r:id="rId21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ldStandardTT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ldStandardTT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ldStandardTT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00"/>
            <a:ext cx="9144000" cy="17117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2700" y="3840639"/>
            <a:ext cx="8118599" cy="787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1039650"/>
            <a:ext cx="8520599" cy="2106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b="1" sz="14000"/>
            </a:lvl1pPr>
            <a:lvl2pPr algn="ctr">
              <a:spcBef>
                <a:spcPts val="0"/>
              </a:spcBef>
              <a:buSzPct val="100000"/>
              <a:defRPr b="1" sz="14000"/>
            </a:lvl2pPr>
            <a:lvl3pPr algn="ctr">
              <a:spcBef>
                <a:spcPts val="0"/>
              </a:spcBef>
              <a:buSzPct val="100000"/>
              <a:defRPr b="1" sz="14000"/>
            </a:lvl3pPr>
            <a:lvl4pPr algn="ctr">
              <a:spcBef>
                <a:spcPts val="0"/>
              </a:spcBef>
              <a:buSzPct val="100000"/>
              <a:defRPr b="1" sz="14000"/>
            </a:lvl4pPr>
            <a:lvl5pPr algn="ctr">
              <a:spcBef>
                <a:spcPts val="0"/>
              </a:spcBef>
              <a:buSzPct val="100000"/>
              <a:defRPr b="1" sz="14000"/>
            </a:lvl5pPr>
            <a:lvl6pPr algn="ctr">
              <a:spcBef>
                <a:spcPts val="0"/>
              </a:spcBef>
              <a:buSzPct val="100000"/>
              <a:defRPr b="1" sz="14000"/>
            </a:lvl6pPr>
            <a:lvl7pPr algn="ctr">
              <a:spcBef>
                <a:spcPts val="0"/>
              </a:spcBef>
              <a:buSzPct val="100000"/>
              <a:defRPr b="1" sz="14000"/>
            </a:lvl7pPr>
            <a:lvl8pPr algn="ctr">
              <a:spcBef>
                <a:spcPts val="0"/>
              </a:spcBef>
              <a:buSzPct val="100000"/>
              <a:defRPr b="1" sz="14000"/>
            </a:lvl8pPr>
            <a:lvl9pPr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71675"/>
            <a:ext cx="3999899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71675"/>
            <a:ext cx="3999899" cy="3397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686399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382350"/>
            <a:ext cx="4045199" cy="1333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surveymonkey.com/r/VCRGN6H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docs.google.com/spreadsheets/d/1Zqk-IDCgxDHTrnWvfsFayxQ2U5iooLaK_ifxLrZ-sIY/edit#gid=0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asha.org/Events/convention/For-Students/" TargetMode="External"/><Relationship Id="rId4" Type="http://schemas.openxmlformats.org/officeDocument/2006/relationships/hyperlink" Target="https://docs.google.com/spreadsheets/d/1aTecuOj2qZqYwy3fJ4qMKWtqA4C3FCeofQ186RRGktc/edit?usp=sharing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asha.org/Members/NSSLHA/default/" TargetMode="External"/><Relationship Id="rId4" Type="http://schemas.openxmlformats.org/officeDocument/2006/relationships/hyperlink" Target="http://www.asha.org/Members/NSSLHA/Membership-Categories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eventbrite.com/e/statewide-nsslha-day-2015-tickets-18403286726?aff=es2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campuslink.uc.edu/organization/NSSLHA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x="512700" y="1893300"/>
            <a:ext cx="8118599" cy="1522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September NSSLHA Meeting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512700" y="3840639"/>
            <a:ext cx="8118599" cy="787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9/10/2015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Charge Up Your Chapter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Starting a committee to make our video for Charge Up Your Chapter at ASHA! Sign up if you would like to join! 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You can be in the video, be the cameraman, edit, but I NEED you guys! (: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400"/>
              <a:t>Has to be done by October 31st!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Socials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Reds game September 25th? </a:t>
            </a:r>
          </a:p>
          <a:p>
            <a:pPr indent="-228600" lvl="1" marL="914400" rtl="0">
              <a:spcBef>
                <a:spcPts val="0"/>
              </a:spcBef>
              <a:buSzPct val="100000"/>
            </a:pPr>
            <a:r>
              <a:rPr lang="en" sz="1800"/>
              <a:t>Fill out this poll and let us know if you’re interested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Reds Game Social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2400"/>
              <a:t>Any ideas for something new? Contact Sarah Tuohy or Leah Baccus</a:t>
            </a:r>
          </a:p>
          <a:p>
            <a:pPr indent="-228600" lvl="0" marL="457200">
              <a:spcBef>
                <a:spcPts val="0"/>
              </a:spcBef>
              <a:buSzPct val="100000"/>
            </a:pPr>
            <a:r>
              <a:rPr lang="en" sz="2400"/>
              <a:t>ALSO join our volleyball team the Speech Spikeologists or come support us at our games! 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Fundraising Events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Still need people to sign up for football games!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Tips Training available at Paul Brown every Thursday night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Pizza/Bake Sale - Thursday Oct. 1 from 11:30-1:00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Need people to volunteer, donate baked goods and water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https://docs.google.com/spreadsheets/d/1Zqk-IDCgxDHTrnWvfsFayxQ2U5iooLaK_ifxLrZ-sIY/edit#gid=0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Who would be interested in going to a Mary Kay party?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180750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Community Service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909125"/>
            <a:ext cx="8520599" cy="3942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Friday, September 18 @3-4 Ohio Valley Voices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Saturday, September 19 @10-3 Ohio Valley Voices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Monday, September 28 @7-8 Ronald McDonald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Friday, October 2 @ Price Hill Women’s Health Fair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Saturday, October 3 @ Price Hill Women’s Health Fair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--Please only sign up for 2! (Add name to waitlist for other events you are interested in!)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--Extra points for drivers!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ICEBREAKER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4250" y="1818625"/>
            <a:ext cx="2390775" cy="1790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Donations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599" cy="3870599"/>
          </a:xfrm>
          <a:prstGeom prst="rect">
            <a:avLst/>
          </a:prstGeom>
          <a:ln cap="flat" cmpd="sng" w="9525">
            <a:solidFill>
              <a:srgbClr val="000000"/>
            </a:solidFill>
            <a:prstDash val="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Because of everyone’s hard work, last year was very successful! We ended up donating over $5,800 to various deserving charities! These charities were: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100"/>
              <a:t>University of Cincinnati Clinic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100"/>
              <a:t>University of Cincinnati Funds for Undergraduate Scholarships 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100"/>
              <a:t>Katie Haumesser Foundation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1100"/>
              <a:t>American Speech-Language-Hearing Foundation (ASHFoundation)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100"/>
              <a:t>Down Syndrome Association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100"/>
              <a:t>Hearing, Speech, &amp; Deaf Center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100"/>
              <a:t>Ohio Speech-Language-Hearing Association(OSLHA) Student Scholarship Fund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100"/>
              <a:t>NSSLHA Loves (Hands and Voices Inc.)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100"/>
              <a:t>Autism Speaks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100"/>
              <a:t>Stuttering Foundation of America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100"/>
              <a:t>Fluency Friday</a:t>
            </a:r>
          </a:p>
          <a:p>
            <a:pPr indent="-228600" lvl="0" marL="457200" rtl="0">
              <a:spcBef>
                <a:spcPts val="0"/>
              </a:spcBef>
              <a:buSzPct val="100000"/>
            </a:pPr>
            <a:r>
              <a:rPr lang="en" sz="1100"/>
              <a:t>University of Cincinnati Jamaica Study Abroad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1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Autism Speaks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Stuttering Foundation of America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Fluency Friday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University of Cincinnati Jamaica Study Abroad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ASHA Convention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When: November 12th, 2015-November 14th, 2015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Where: Denver, Colorado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Why: Students are able to attend educational sessions, visit the Graduate School Fair, view research, and much more! (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http://www.asha.org/Events/convention/For-Students/</a:t>
            </a:r>
            <a:r>
              <a:rPr lang="en"/>
              <a:t>)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More Information: Please sign up for the following link: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https://docs.google.com/spreadsheets/d/1aTecuOj2qZqYwy3fJ4qMKWtqA4C3FCeofQ186RRGktc/edit?usp=sharing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National NSSLHA	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If you are interested in attending the 2015 ASHA Convention, you MUST become a National NSSLHA member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Costs $60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Gives you access to the student discounted convention fee of $215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Join National NSSLHA here: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http://www.asha.org/Members/NSSLHA/default/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Not interested in attending ASHA, but still want to join National NSSLHA?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NSSLHA Introductory Membership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Provides you with similar benefits as National NSSLHA, but at </a:t>
            </a:r>
            <a:r>
              <a:rPr lang="en">
                <a:solidFill>
                  <a:srgbClr val="FF0000"/>
                </a:solidFill>
              </a:rPr>
              <a:t>half the cost!!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Read more and join here: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http://www.asha.org/Members/NSSLHA/Membership-Categories/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Statewide NSSLHA Day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Who: Anyone!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What: Region 4's NSSLHA Day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When: October 3rd, 9am-5pm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Where: Baldwin Wallace University, Berea, OH (3.5 hour drive)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Why: Come to Region 4's NSSLHA Day to learn therapy techniques, network with peers, and explore your unique clinical style.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How: Go to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http://www.eventbrite.com/e/statewide-nsslha-day-2015-tickets-18403286726?aff=es2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Tickets cost $25, sales end Sept. 26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Campus Link	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If you haven’t already, please request to join Campus Link!!!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https://campuslink.uc.edu/organization/NSSLHA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599" cy="6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NSSLHA 2015-2016 Membership Form 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71600"/>
            <a:ext cx="8520599" cy="33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Forms are available to pick-up after meeting and handed out in CSD classes by officers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$20 Donation includes a NSSLHA t-shirt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payments can be made on the website: ucnsslha.com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given to any NSSLHA officer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placed in Dr. Sotto’s mailbox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Forms are due no later than September 30th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Later in the semester sweatshirt and hat orders will be available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