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p:regular r:id="rId19"/>
      <p:bold r:id="rId20"/>
      <p:italic r:id="rId21"/>
      <p:boldItalic r:id="rId22"/>
    </p:embeddedFont>
    <p:embeddedFont>
      <p:font typeface="Lato"/>
      <p:regular r:id="rId23"/>
      <p:bold r:id="rId24"/>
      <p:italic r:id="rId25"/>
      <p:boldItalic r:id="rId26"/>
    </p:embeddedFont>
    <p:embeddedFont>
      <p:font typeface="Lato Light"/>
      <p:regular r:id="rId27"/>
      <p:bold r:id="rId28"/>
      <p:italic r:id="rId29"/>
      <p:boldItalic r:id="rId30"/>
    </p:embeddedFont>
    <p:embeddedFont>
      <p:font typeface="Lato Black"/>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lack-bold.fntdata"/><Relationship Id="rId30" Type="http://schemas.openxmlformats.org/officeDocument/2006/relationships/font" Target="fonts/LatoLight-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lack-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67648fc4e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67648fc4e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79b1cc9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79b1cc9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79b1cc94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79b1cc94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a8810939c9be5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a8810939c9be5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75ef3555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75ef3555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67648fc4e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67648fc4e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67648fc4e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67648fc4e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75ef355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75ef355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75ef355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75ef355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75ef3555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75ef355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75a2362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75a2362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75a2362c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75a2362c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79b1cc9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79b1cc9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34300" y="925025"/>
            <a:ext cx="7075500" cy="115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5400"/>
              <a:buNone/>
              <a:defRPr sz="5400"/>
            </a:lvl1pPr>
            <a:lvl2pPr lvl="1" algn="l">
              <a:lnSpc>
                <a:spcPct val="100000"/>
              </a:lnSpc>
              <a:spcBef>
                <a:spcPts val="0"/>
              </a:spcBef>
              <a:spcAft>
                <a:spcPts val="0"/>
              </a:spcAft>
              <a:buSzPts val="5400"/>
              <a:buNone/>
              <a:defRPr sz="5400"/>
            </a:lvl2pPr>
            <a:lvl3pPr lvl="2" algn="l">
              <a:lnSpc>
                <a:spcPct val="100000"/>
              </a:lnSpc>
              <a:spcBef>
                <a:spcPts val="0"/>
              </a:spcBef>
              <a:spcAft>
                <a:spcPts val="0"/>
              </a:spcAft>
              <a:buSzPts val="5400"/>
              <a:buNone/>
              <a:defRPr sz="5400"/>
            </a:lvl3pPr>
            <a:lvl4pPr lvl="3" algn="l">
              <a:lnSpc>
                <a:spcPct val="100000"/>
              </a:lnSpc>
              <a:spcBef>
                <a:spcPts val="0"/>
              </a:spcBef>
              <a:spcAft>
                <a:spcPts val="0"/>
              </a:spcAft>
              <a:buSzPts val="5400"/>
              <a:buNone/>
              <a:defRPr sz="5400"/>
            </a:lvl4pPr>
            <a:lvl5pPr lvl="4" algn="l">
              <a:lnSpc>
                <a:spcPct val="100000"/>
              </a:lnSpc>
              <a:spcBef>
                <a:spcPts val="0"/>
              </a:spcBef>
              <a:spcAft>
                <a:spcPts val="0"/>
              </a:spcAft>
              <a:buSzPts val="5400"/>
              <a:buNone/>
              <a:defRPr sz="5400"/>
            </a:lvl5pPr>
            <a:lvl6pPr lvl="5" algn="l">
              <a:lnSpc>
                <a:spcPct val="100000"/>
              </a:lnSpc>
              <a:spcBef>
                <a:spcPts val="0"/>
              </a:spcBef>
              <a:spcAft>
                <a:spcPts val="0"/>
              </a:spcAft>
              <a:buSzPts val="5400"/>
              <a:buNone/>
              <a:defRPr sz="5400"/>
            </a:lvl6pPr>
            <a:lvl7pPr lvl="6" algn="l">
              <a:lnSpc>
                <a:spcPct val="100000"/>
              </a:lnSpc>
              <a:spcBef>
                <a:spcPts val="0"/>
              </a:spcBef>
              <a:spcAft>
                <a:spcPts val="0"/>
              </a:spcAft>
              <a:buSzPts val="5400"/>
              <a:buNone/>
              <a:defRPr sz="5400"/>
            </a:lvl7pPr>
            <a:lvl8pPr lvl="7" algn="l">
              <a:lnSpc>
                <a:spcPct val="100000"/>
              </a:lnSpc>
              <a:spcBef>
                <a:spcPts val="0"/>
              </a:spcBef>
              <a:spcAft>
                <a:spcPts val="0"/>
              </a:spcAft>
              <a:buSzPts val="5400"/>
              <a:buNone/>
              <a:defRPr sz="5400"/>
            </a:lvl8pPr>
            <a:lvl9pPr lvl="8" algn="l">
              <a:lnSpc>
                <a:spcPct val="100000"/>
              </a:lnSpc>
              <a:spcBef>
                <a:spcPts val="0"/>
              </a:spcBef>
              <a:spcAft>
                <a:spcPts val="0"/>
              </a:spcAft>
              <a:buSzPts val="5400"/>
              <a:buNone/>
              <a:defRPr sz="5400"/>
            </a:lvl9pPr>
          </a:lstStyle>
          <a:p/>
        </p:txBody>
      </p:sp>
      <p:grpSp>
        <p:nvGrpSpPr>
          <p:cNvPr id="11" name="Google Shape;11;p2"/>
          <p:cNvGrpSpPr/>
          <p:nvPr/>
        </p:nvGrpSpPr>
        <p:grpSpPr>
          <a:xfrm>
            <a:off x="-12656" y="1423414"/>
            <a:ext cx="9155848" cy="3718952"/>
            <a:chOff x="1669785" y="210240"/>
            <a:chExt cx="3861435" cy="1568450"/>
          </a:xfrm>
        </p:grpSpPr>
        <p:sp>
          <p:nvSpPr>
            <p:cNvPr id="12" name="Google Shape;12;p2"/>
            <p:cNvSpPr/>
            <p:nvPr/>
          </p:nvSpPr>
          <p:spPr>
            <a:xfrm>
              <a:off x="1669785" y="210240"/>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 name="Google Shape;13;p2"/>
            <p:cNvSpPr/>
            <p:nvPr/>
          </p:nvSpPr>
          <p:spPr>
            <a:xfrm>
              <a:off x="1669785" y="939220"/>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372"/>
                  </a:srgbClr>
                </a:gs>
                <a:gs pos="100000">
                  <a:srgbClr val="FF6A00">
                    <a:alpha val="71372"/>
                  </a:srgbClr>
                </a:gs>
              </a:gsLst>
              <a:lin ang="108014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p:nvPr/>
          </p:nvSpPr>
          <p:spPr>
            <a:xfrm>
              <a:off x="1670420" y="576000"/>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078"/>
                  </a:srgbClr>
                </a:gs>
                <a:gs pos="100000">
                  <a:srgbClr val="CC0000">
                    <a:alpha val="56862"/>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1"/>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11"/>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11"/>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11"/>
          <p:cNvSpPr txBox="1"/>
          <p:nvPr>
            <p:ph idx="1" type="body"/>
          </p:nvPr>
        </p:nvSpPr>
        <p:spPr>
          <a:xfrm>
            <a:off x="737850" y="4406300"/>
            <a:ext cx="6236400" cy="519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Clr>
                <a:schemeClr val="accent5"/>
              </a:buClr>
              <a:buSzPts val="1800"/>
              <a:buNone/>
              <a:defRPr sz="1800">
                <a:solidFill>
                  <a:schemeClr val="accent5"/>
                </a:solidFill>
              </a:defRPr>
            </a:lvl1pPr>
          </a:lstStyle>
          <a:p/>
        </p:txBody>
      </p:sp>
      <p:sp>
        <p:nvSpPr>
          <p:cNvPr id="77" name="Google Shape;77;p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8" name="Shape 78"/>
        <p:cNvGrpSpPr/>
        <p:nvPr/>
      </p:nvGrpSpPr>
      <p:grpSpPr>
        <a:xfrm>
          <a:off x="0" y="0"/>
          <a:ext cx="0" cy="0"/>
          <a:chOff x="0" y="0"/>
          <a:chExt cx="0" cy="0"/>
        </a:xfrm>
      </p:grpSpPr>
      <p:sp>
        <p:nvSpPr>
          <p:cNvPr id="79" name="Google Shape;79;p12"/>
          <p:cNvSpPr txBox="1"/>
          <p:nvPr>
            <p:ph type="title"/>
          </p:nvPr>
        </p:nvSpPr>
        <p:spPr>
          <a:xfrm>
            <a:off x="490250" y="526350"/>
            <a:ext cx="5618700" cy="40908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80" name="Google Shape;80;p12"/>
          <p:cNvSpPr txBox="1"/>
          <p:nvPr>
            <p:ph idx="12" type="sldNum"/>
          </p:nvPr>
        </p:nvSpPr>
        <p:spPr>
          <a:xfrm>
            <a:off x="8497999" y="4688759"/>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5" name="Shape 15"/>
        <p:cNvGrpSpPr/>
        <p:nvPr/>
      </p:nvGrpSpPr>
      <p:grpSpPr>
        <a:xfrm>
          <a:off x="0" y="0"/>
          <a:ext cx="0" cy="0"/>
          <a:chOff x="0" y="0"/>
          <a:chExt cx="0" cy="0"/>
        </a:xfrm>
      </p:grpSpPr>
      <p:sp>
        <p:nvSpPr>
          <p:cNvPr id="16" name="Google Shape;16;p3"/>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3"/>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3"/>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3"/>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3"/>
          <p:cNvSpPr txBox="1"/>
          <p:nvPr>
            <p:ph idx="1" type="body"/>
          </p:nvPr>
        </p:nvSpPr>
        <p:spPr>
          <a:xfrm>
            <a:off x="737850" y="1475700"/>
            <a:ext cx="2891700" cy="29367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1" name="Google Shape;21;p3"/>
          <p:cNvSpPr txBox="1"/>
          <p:nvPr>
            <p:ph idx="2" type="body"/>
          </p:nvPr>
        </p:nvSpPr>
        <p:spPr>
          <a:xfrm>
            <a:off x="3955979" y="1475700"/>
            <a:ext cx="2891700" cy="29367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2" name="Google Shape;22;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waves">
  <p:cSld name="BLANK_1">
    <p:spTree>
      <p:nvGrpSpPr>
        <p:cNvPr id="23" name="Shape 23"/>
        <p:cNvGrpSpPr/>
        <p:nvPr/>
      </p:nvGrpSpPr>
      <p:grpSpPr>
        <a:xfrm>
          <a:off x="0" y="0"/>
          <a:ext cx="0" cy="0"/>
          <a:chOff x="0" y="0"/>
          <a:chExt cx="0" cy="0"/>
        </a:xfrm>
      </p:grpSpPr>
      <p:grpSp>
        <p:nvGrpSpPr>
          <p:cNvPr id="24" name="Google Shape;24;p4"/>
          <p:cNvGrpSpPr/>
          <p:nvPr/>
        </p:nvGrpSpPr>
        <p:grpSpPr>
          <a:xfrm>
            <a:off x="-12688" y="3585323"/>
            <a:ext cx="9155848" cy="1557000"/>
            <a:chOff x="1669785" y="210240"/>
            <a:chExt cx="3861435" cy="1568450"/>
          </a:xfrm>
        </p:grpSpPr>
        <p:sp>
          <p:nvSpPr>
            <p:cNvPr id="25" name="Google Shape;25;p4"/>
            <p:cNvSpPr/>
            <p:nvPr/>
          </p:nvSpPr>
          <p:spPr>
            <a:xfrm>
              <a:off x="1669785" y="210240"/>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4"/>
            <p:cNvSpPr/>
            <p:nvPr/>
          </p:nvSpPr>
          <p:spPr>
            <a:xfrm>
              <a:off x="1669785" y="939220"/>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372"/>
                  </a:srgbClr>
                </a:gs>
                <a:gs pos="100000">
                  <a:srgbClr val="FF6A00">
                    <a:alpha val="71372"/>
                  </a:srgbClr>
                </a:gs>
              </a:gsLst>
              <a:lin ang="108014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4"/>
            <p:cNvSpPr/>
            <p:nvPr/>
          </p:nvSpPr>
          <p:spPr>
            <a:xfrm>
              <a:off x="1670420" y="576000"/>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078"/>
                  </a:srgbClr>
                </a:gs>
                <a:gs pos="100000">
                  <a:srgbClr val="CC0000">
                    <a:alpha val="56862"/>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 name="Google Shape;28;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9" name="Shape 29"/>
        <p:cNvGrpSpPr/>
        <p:nvPr/>
      </p:nvGrpSpPr>
      <p:grpSpPr>
        <a:xfrm>
          <a:off x="0" y="0"/>
          <a:ext cx="0" cy="0"/>
          <a:chOff x="0" y="0"/>
          <a:chExt cx="0" cy="0"/>
        </a:xfrm>
      </p:grpSpPr>
      <p:sp>
        <p:nvSpPr>
          <p:cNvPr id="30" name="Google Shape;30;p5"/>
          <p:cNvSpPr txBox="1"/>
          <p:nvPr>
            <p:ph type="ctrTitle"/>
          </p:nvPr>
        </p:nvSpPr>
        <p:spPr>
          <a:xfrm>
            <a:off x="1034300" y="1583350"/>
            <a:ext cx="6342900" cy="1159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5"/>
          <p:cNvSpPr txBox="1"/>
          <p:nvPr>
            <p:ph idx="1" type="subTitle"/>
          </p:nvPr>
        </p:nvSpPr>
        <p:spPr>
          <a:xfrm>
            <a:off x="1034300" y="2840052"/>
            <a:ext cx="6342900" cy="78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2400"/>
              <a:buNone/>
              <a:defRPr>
                <a:solidFill>
                  <a:schemeClr val="accent5"/>
                </a:solidFill>
              </a:defRPr>
            </a:lvl1pPr>
            <a:lvl2pPr lvl="1" algn="l">
              <a:lnSpc>
                <a:spcPct val="100000"/>
              </a:lnSpc>
              <a:spcBef>
                <a:spcPts val="0"/>
              </a:spcBef>
              <a:spcAft>
                <a:spcPts val="0"/>
              </a:spcAft>
              <a:buClr>
                <a:schemeClr val="accent5"/>
              </a:buClr>
              <a:buSzPts val="3000"/>
              <a:buNone/>
              <a:defRPr sz="3000">
                <a:solidFill>
                  <a:schemeClr val="accent5"/>
                </a:solidFill>
              </a:defRPr>
            </a:lvl2pPr>
            <a:lvl3pPr lvl="2" algn="l">
              <a:lnSpc>
                <a:spcPct val="100000"/>
              </a:lnSpc>
              <a:spcBef>
                <a:spcPts val="0"/>
              </a:spcBef>
              <a:spcAft>
                <a:spcPts val="0"/>
              </a:spcAft>
              <a:buClr>
                <a:schemeClr val="accent5"/>
              </a:buClr>
              <a:buSzPts val="3000"/>
              <a:buNone/>
              <a:defRPr sz="3000">
                <a:solidFill>
                  <a:schemeClr val="accent5"/>
                </a:solidFill>
              </a:defRPr>
            </a:lvl3pPr>
            <a:lvl4pPr lvl="3" algn="l">
              <a:lnSpc>
                <a:spcPct val="100000"/>
              </a:lnSpc>
              <a:spcBef>
                <a:spcPts val="0"/>
              </a:spcBef>
              <a:spcAft>
                <a:spcPts val="0"/>
              </a:spcAft>
              <a:buClr>
                <a:schemeClr val="accent5"/>
              </a:buClr>
              <a:buSzPts val="3000"/>
              <a:buNone/>
              <a:defRPr sz="3000">
                <a:solidFill>
                  <a:schemeClr val="accent5"/>
                </a:solidFill>
              </a:defRPr>
            </a:lvl4pPr>
            <a:lvl5pPr lvl="4" algn="l">
              <a:lnSpc>
                <a:spcPct val="100000"/>
              </a:lnSpc>
              <a:spcBef>
                <a:spcPts val="0"/>
              </a:spcBef>
              <a:spcAft>
                <a:spcPts val="0"/>
              </a:spcAft>
              <a:buClr>
                <a:schemeClr val="accent5"/>
              </a:buClr>
              <a:buSzPts val="3000"/>
              <a:buNone/>
              <a:defRPr sz="3000">
                <a:solidFill>
                  <a:schemeClr val="accent5"/>
                </a:solidFill>
              </a:defRPr>
            </a:lvl5pPr>
            <a:lvl6pPr lvl="5" algn="l">
              <a:lnSpc>
                <a:spcPct val="100000"/>
              </a:lnSpc>
              <a:spcBef>
                <a:spcPts val="0"/>
              </a:spcBef>
              <a:spcAft>
                <a:spcPts val="0"/>
              </a:spcAft>
              <a:buClr>
                <a:schemeClr val="accent5"/>
              </a:buClr>
              <a:buSzPts val="3000"/>
              <a:buNone/>
              <a:defRPr sz="3000">
                <a:solidFill>
                  <a:schemeClr val="accent5"/>
                </a:solidFill>
              </a:defRPr>
            </a:lvl6pPr>
            <a:lvl7pPr lvl="6" algn="l">
              <a:lnSpc>
                <a:spcPct val="100000"/>
              </a:lnSpc>
              <a:spcBef>
                <a:spcPts val="0"/>
              </a:spcBef>
              <a:spcAft>
                <a:spcPts val="0"/>
              </a:spcAft>
              <a:buClr>
                <a:schemeClr val="accent5"/>
              </a:buClr>
              <a:buSzPts val="3000"/>
              <a:buNone/>
              <a:defRPr sz="3000">
                <a:solidFill>
                  <a:schemeClr val="accent5"/>
                </a:solidFill>
              </a:defRPr>
            </a:lvl7pPr>
            <a:lvl8pPr lvl="7" algn="l">
              <a:lnSpc>
                <a:spcPct val="100000"/>
              </a:lnSpc>
              <a:spcBef>
                <a:spcPts val="0"/>
              </a:spcBef>
              <a:spcAft>
                <a:spcPts val="0"/>
              </a:spcAft>
              <a:buClr>
                <a:schemeClr val="accent5"/>
              </a:buClr>
              <a:buSzPts val="3000"/>
              <a:buNone/>
              <a:defRPr sz="3000">
                <a:solidFill>
                  <a:schemeClr val="accent5"/>
                </a:solidFill>
              </a:defRPr>
            </a:lvl8pPr>
            <a:lvl9pPr lvl="8" algn="l">
              <a:lnSpc>
                <a:spcPct val="100000"/>
              </a:lnSpc>
              <a:spcBef>
                <a:spcPts val="0"/>
              </a:spcBef>
              <a:spcAft>
                <a:spcPts val="0"/>
              </a:spcAft>
              <a:buClr>
                <a:schemeClr val="accent5"/>
              </a:buClr>
              <a:buSzPts val="3000"/>
              <a:buNone/>
              <a:defRPr sz="3000">
                <a:solidFill>
                  <a:schemeClr val="accent5"/>
                </a:solidFill>
              </a:defRPr>
            </a:lvl9pPr>
          </a:lstStyle>
          <a:p/>
        </p:txBody>
      </p:sp>
      <p:sp>
        <p:nvSpPr>
          <p:cNvPr id="32" name="Google Shape;32;p5"/>
          <p:cNvSpPr/>
          <p:nvPr/>
        </p:nvSpPr>
        <p:spPr>
          <a:xfrm>
            <a:off x="14" y="2916528"/>
            <a:ext cx="9140444" cy="2224977"/>
          </a:xfrm>
          <a:custGeom>
            <a:rect b="b" l="l" r="r" t="t"/>
            <a:pathLst>
              <a:path extrusionOk="0" h="939800" w="386080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gs>
              <a:gs pos="100000">
                <a:srgbClr val="FF866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5"/>
          <p:cNvSpPr/>
          <p:nvPr/>
        </p:nvSpPr>
        <p:spPr>
          <a:xfrm>
            <a:off x="14" y="1925587"/>
            <a:ext cx="9140444" cy="3217196"/>
          </a:xfrm>
          <a:custGeom>
            <a:rect b="b" l="l" r="r" t="t"/>
            <a:pathLst>
              <a:path extrusionOk="0" h="1358900" w="386080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372"/>
                </a:srgbClr>
              </a:gs>
              <a:gs pos="100000">
                <a:srgbClr val="FF6A00">
                  <a:alpha val="71372"/>
                </a:srgbClr>
              </a:gs>
            </a:gsLst>
            <a:lin ang="108014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5"/>
          <p:cNvSpPr/>
          <p:nvPr/>
        </p:nvSpPr>
        <p:spPr>
          <a:xfrm>
            <a:off x="1518" y="3412751"/>
            <a:ext cx="9140444" cy="1728867"/>
          </a:xfrm>
          <a:custGeom>
            <a:rect b="b" l="l" r="r" t="t"/>
            <a:pathLst>
              <a:path extrusionOk="0" h="730250" w="386080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078"/>
                </a:srgbClr>
              </a:gs>
              <a:gs pos="100000">
                <a:srgbClr val="CC0000">
                  <a:alpha val="56862"/>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5" name="Shape 35"/>
        <p:cNvGrpSpPr/>
        <p:nvPr/>
      </p:nvGrpSpPr>
      <p:grpSpPr>
        <a:xfrm>
          <a:off x="0" y="0"/>
          <a:ext cx="0" cy="0"/>
          <a:chOff x="0" y="0"/>
          <a:chExt cx="0" cy="0"/>
        </a:xfrm>
      </p:grpSpPr>
      <p:sp>
        <p:nvSpPr>
          <p:cNvPr id="36" name="Google Shape;36;p6"/>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6"/>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6"/>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6"/>
          <p:cNvSpPr/>
          <p:nvPr/>
        </p:nvSpPr>
        <p:spPr>
          <a:xfrm rot="10800000">
            <a:off x="-656"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6"/>
          <p:cNvSpPr/>
          <p:nvPr/>
        </p:nvSpPr>
        <p:spPr>
          <a:xfrm rot="10800000">
            <a:off x="2664"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6"/>
          <p:cNvSpPr/>
          <p:nvPr/>
        </p:nvSpPr>
        <p:spPr>
          <a:xfrm rot="10800000">
            <a:off x="7031"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6"/>
          <p:cNvSpPr txBox="1"/>
          <p:nvPr>
            <p:ph idx="1" type="body"/>
          </p:nvPr>
        </p:nvSpPr>
        <p:spPr>
          <a:xfrm>
            <a:off x="2038025" y="1476000"/>
            <a:ext cx="5067900" cy="3045000"/>
          </a:xfrm>
          <a:prstGeom prst="rect">
            <a:avLst/>
          </a:prstGeom>
          <a:noFill/>
          <a:ln>
            <a:noFill/>
          </a:ln>
        </p:spPr>
        <p:txBody>
          <a:bodyPr anchorCtr="0" anchor="t" bIns="0" lIns="0" spcFirstLastPara="1" rIns="0" wrap="square" tIns="0">
            <a:noAutofit/>
          </a:bodyPr>
          <a:lstStyle>
            <a:lvl1pPr indent="-431800" lvl="0" marL="457200" algn="ctr">
              <a:lnSpc>
                <a:spcPct val="100000"/>
              </a:lnSpc>
              <a:spcBef>
                <a:spcPts val="600"/>
              </a:spcBef>
              <a:spcAft>
                <a:spcPts val="0"/>
              </a:spcAft>
              <a:buSzPts val="3200"/>
              <a:buChar char="◦"/>
              <a:defRPr i="1" sz="3200"/>
            </a:lvl1pPr>
            <a:lvl2pPr indent="-431800" lvl="1" marL="914400" algn="ctr">
              <a:lnSpc>
                <a:spcPct val="100000"/>
              </a:lnSpc>
              <a:spcBef>
                <a:spcPts val="0"/>
              </a:spcBef>
              <a:spcAft>
                <a:spcPts val="0"/>
              </a:spcAft>
              <a:buSzPts val="3200"/>
              <a:buChar char="◦"/>
              <a:defRPr i="1" sz="3200"/>
            </a:lvl2pPr>
            <a:lvl3pPr indent="-431800" lvl="2" marL="1371600" algn="ctr">
              <a:lnSpc>
                <a:spcPct val="100000"/>
              </a:lnSpc>
              <a:spcBef>
                <a:spcPts val="0"/>
              </a:spcBef>
              <a:spcAft>
                <a:spcPts val="0"/>
              </a:spcAft>
              <a:buSzPts val="3200"/>
              <a:buChar char="◦"/>
              <a:defRPr i="1" sz="3200"/>
            </a:lvl3pPr>
            <a:lvl4pPr indent="-431800" lvl="3" marL="1828800" algn="ctr">
              <a:lnSpc>
                <a:spcPct val="100000"/>
              </a:lnSpc>
              <a:spcBef>
                <a:spcPts val="0"/>
              </a:spcBef>
              <a:spcAft>
                <a:spcPts val="0"/>
              </a:spcAft>
              <a:buSzPts val="3200"/>
              <a:buChar char="◦"/>
              <a:defRPr i="1" sz="3200"/>
            </a:lvl4pPr>
            <a:lvl5pPr indent="-431800" lvl="4" marL="2286000" algn="ctr">
              <a:lnSpc>
                <a:spcPct val="100000"/>
              </a:lnSpc>
              <a:spcBef>
                <a:spcPts val="0"/>
              </a:spcBef>
              <a:spcAft>
                <a:spcPts val="0"/>
              </a:spcAft>
              <a:buSzPts val="3200"/>
              <a:buChar char="◦"/>
              <a:defRPr i="1" sz="3200"/>
            </a:lvl5pPr>
            <a:lvl6pPr indent="-431800" lvl="5" marL="2743200" algn="ctr">
              <a:lnSpc>
                <a:spcPct val="100000"/>
              </a:lnSpc>
              <a:spcBef>
                <a:spcPts val="0"/>
              </a:spcBef>
              <a:spcAft>
                <a:spcPts val="0"/>
              </a:spcAft>
              <a:buSzPts val="3200"/>
              <a:buChar char="◦"/>
              <a:defRPr i="1" sz="3200"/>
            </a:lvl6pPr>
            <a:lvl7pPr indent="-431800" lvl="6" marL="3200400" algn="ctr">
              <a:lnSpc>
                <a:spcPct val="100000"/>
              </a:lnSpc>
              <a:spcBef>
                <a:spcPts val="0"/>
              </a:spcBef>
              <a:spcAft>
                <a:spcPts val="0"/>
              </a:spcAft>
              <a:buSzPts val="3200"/>
              <a:buChar char="◦"/>
              <a:defRPr i="1" sz="3200"/>
            </a:lvl7pPr>
            <a:lvl8pPr indent="-431800" lvl="7" marL="3657600" algn="ctr">
              <a:lnSpc>
                <a:spcPct val="100000"/>
              </a:lnSpc>
              <a:spcBef>
                <a:spcPts val="0"/>
              </a:spcBef>
              <a:spcAft>
                <a:spcPts val="0"/>
              </a:spcAft>
              <a:buSzPts val="3200"/>
              <a:buChar char="◦"/>
              <a:defRPr i="1" sz="3200"/>
            </a:lvl8pPr>
            <a:lvl9pPr indent="-431800" lvl="8" marL="4114800" algn="ctr">
              <a:lnSpc>
                <a:spcPct val="100000"/>
              </a:lnSpc>
              <a:spcBef>
                <a:spcPts val="0"/>
              </a:spcBef>
              <a:spcAft>
                <a:spcPts val="0"/>
              </a:spcAft>
              <a:buSzPts val="3200"/>
              <a:buChar char="◦"/>
              <a:defRPr i="1" sz="3200"/>
            </a:lvl9pPr>
          </a:lstStyle>
          <a:p/>
        </p:txBody>
      </p:sp>
      <p:sp>
        <p:nvSpPr>
          <p:cNvPr id="43" name="Google Shape;43;p6"/>
          <p:cNvSpPr txBox="1"/>
          <p:nvPr/>
        </p:nvSpPr>
        <p:spPr>
          <a:xfrm>
            <a:off x="3593400" y="55276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5"/>
                </a:solidFill>
                <a:latin typeface="Lato"/>
                <a:ea typeface="Lato"/>
                <a:cs typeface="Lato"/>
                <a:sym typeface="Lato"/>
              </a:rPr>
              <a:t>“</a:t>
            </a:r>
            <a:endParaRPr b="1" i="0" sz="9600" u="none" cap="none" strike="noStrike">
              <a:solidFill>
                <a:schemeClr val="accent5"/>
              </a:solidFill>
              <a:latin typeface="Lato"/>
              <a:ea typeface="Lato"/>
              <a:cs typeface="Lato"/>
              <a:sym typeface="Lato"/>
            </a:endParaRPr>
          </a:p>
        </p:txBody>
      </p:sp>
      <p:sp>
        <p:nvSpPr>
          <p:cNvPr id="44" name="Google Shape;44;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7"/>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7"/>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7"/>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7"/>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7"/>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51" name="Google Shape;51;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2" name="Shape 52"/>
        <p:cNvGrpSpPr/>
        <p:nvPr/>
      </p:nvGrpSpPr>
      <p:grpSpPr>
        <a:xfrm>
          <a:off x="0" y="0"/>
          <a:ext cx="0" cy="0"/>
          <a:chOff x="0" y="0"/>
          <a:chExt cx="0" cy="0"/>
        </a:xfrm>
      </p:grpSpPr>
      <p:sp>
        <p:nvSpPr>
          <p:cNvPr id="53" name="Google Shape;53;p8"/>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8"/>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8"/>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8"/>
          <p:cNvSpPr txBox="1"/>
          <p:nvPr>
            <p:ph type="title"/>
          </p:nvPr>
        </p:nvSpPr>
        <p:spPr>
          <a:xfrm>
            <a:off x="737850" y="517525"/>
            <a:ext cx="6284100" cy="744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
          <p:cNvSpPr txBox="1"/>
          <p:nvPr>
            <p:ph idx="1" type="body"/>
          </p:nvPr>
        </p:nvSpPr>
        <p:spPr>
          <a:xfrm>
            <a:off x="737850" y="1475700"/>
            <a:ext cx="1902600" cy="2960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58" name="Google Shape;58;p8"/>
          <p:cNvSpPr txBox="1"/>
          <p:nvPr>
            <p:ph idx="2" type="body"/>
          </p:nvPr>
        </p:nvSpPr>
        <p:spPr>
          <a:xfrm>
            <a:off x="2928612" y="1475700"/>
            <a:ext cx="1902600" cy="2960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59" name="Google Shape;59;p8"/>
          <p:cNvSpPr txBox="1"/>
          <p:nvPr>
            <p:ph idx="3" type="body"/>
          </p:nvPr>
        </p:nvSpPr>
        <p:spPr>
          <a:xfrm>
            <a:off x="5119374" y="1475700"/>
            <a:ext cx="1902600" cy="2960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60" name="Google Shape;60;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9"/>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9"/>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9"/>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9"/>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6" name="Google Shape;66;p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10"/>
          <p:cNvSpPr/>
          <p:nvPr/>
        </p:nvSpPr>
        <p:spPr>
          <a:xfrm>
            <a:off x="7050569" y="-7"/>
            <a:ext cx="2094087" cy="5152358"/>
          </a:xfrm>
          <a:custGeom>
            <a:rect b="b" l="l" r="r" t="t"/>
            <a:pathLst>
              <a:path extrusionOk="0" h="2171700" w="88265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0"/>
          <p:cNvSpPr/>
          <p:nvPr/>
        </p:nvSpPr>
        <p:spPr>
          <a:xfrm>
            <a:off x="8026497" y="-7"/>
            <a:ext cx="1114838" cy="5152358"/>
          </a:xfrm>
          <a:custGeom>
            <a:rect b="b" l="l" r="r" t="t"/>
            <a:pathLst>
              <a:path extrusionOk="0" h="2171700" w="46990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10"/>
          <p:cNvSpPr/>
          <p:nvPr/>
        </p:nvSpPr>
        <p:spPr>
          <a:xfrm>
            <a:off x="7540039" y="-7"/>
            <a:ext cx="1596930" cy="5152358"/>
          </a:xfrm>
          <a:custGeom>
            <a:rect b="b" l="l" r="r" t="t"/>
            <a:pathLst>
              <a:path extrusionOk="0" h="2171700" w="67310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1pPr>
            <a:lvl2pPr lvl="1"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2pPr>
            <a:lvl3pPr lvl="2"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3pPr>
            <a:lvl4pPr lvl="3"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4pPr>
            <a:lvl5pPr lvl="4"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5pPr>
            <a:lvl6pPr lvl="5"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6pPr>
            <a:lvl7pPr lvl="6"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7pPr>
            <a:lvl8pPr lvl="7"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8pPr>
            <a:lvl9pPr lvl="8" marR="0" rtl="0" algn="l">
              <a:lnSpc>
                <a:spcPct val="100000"/>
              </a:lnSpc>
              <a:spcBef>
                <a:spcPts val="0"/>
              </a:spcBef>
              <a:spcAft>
                <a:spcPts val="0"/>
              </a:spcAft>
              <a:buClr>
                <a:schemeClr val="dk1"/>
              </a:buClr>
              <a:buSzPts val="3000"/>
              <a:buFont typeface="Lato Black"/>
              <a:buNone/>
              <a:defRPr b="0" i="0" sz="3000" u="none" cap="none" strike="noStrike">
                <a:solidFill>
                  <a:schemeClr val="dk1"/>
                </a:solidFill>
                <a:latin typeface="Lato Black"/>
                <a:ea typeface="Lato Black"/>
                <a:cs typeface="Lato Black"/>
                <a:sym typeface="Lato Black"/>
              </a:defRPr>
            </a:lvl9pPr>
          </a:lstStyle>
          <a:p/>
        </p:txBody>
      </p:sp>
      <p:sp>
        <p:nvSpPr>
          <p:cNvPr id="7" name="Google Shape;7;p1"/>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marR="0" rtl="0" algn="l">
              <a:lnSpc>
                <a:spcPct val="100000"/>
              </a:lnSpc>
              <a:spcBef>
                <a:spcPts val="60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1pPr>
            <a:lvl2pPr indent="-381000" lvl="1" marL="9144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2pPr>
            <a:lvl3pPr indent="-381000" lvl="2" marL="13716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3pPr>
            <a:lvl4pPr indent="-381000" lvl="3" marL="18288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4pPr>
            <a:lvl5pPr indent="-381000" lvl="4" marL="22860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5pPr>
            <a:lvl6pPr indent="-381000" lvl="5" marL="27432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6pPr>
            <a:lvl7pPr indent="-381000" lvl="6" marL="32004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7pPr>
            <a:lvl8pPr indent="-381000" lvl="7" marL="36576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8pPr>
            <a:lvl9pPr indent="-381000" lvl="8" marL="4114800" marR="0" rtl="0" algn="l">
              <a:lnSpc>
                <a:spcPct val="100000"/>
              </a:lnSpc>
              <a:spcBef>
                <a:spcPts val="0"/>
              </a:spcBef>
              <a:spcAft>
                <a:spcPts val="0"/>
              </a:spcAft>
              <a:buClr>
                <a:schemeClr val="accent4"/>
              </a:buClr>
              <a:buSzPts val="2400"/>
              <a:buFont typeface="Lato Light"/>
              <a:buChar char="◦"/>
              <a:defRPr b="0" i="0" sz="2400" u="none" cap="none" strike="noStrike">
                <a:solidFill>
                  <a:schemeClr val="dk1"/>
                </a:solidFill>
                <a:latin typeface="Lato Light"/>
                <a:ea typeface="Lato Light"/>
                <a:cs typeface="Lato Light"/>
                <a:sym typeface="Lato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paizo.com/starfin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nsslha.uc@gmail.com" TargetMode="External"/><Relationship Id="rId4" Type="http://schemas.openxmlformats.org/officeDocument/2006/relationships/hyperlink" Target="mailto:urbaneh@mail.uc.edu" TargetMode="External"/><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1034300" y="925025"/>
            <a:ext cx="7075500" cy="1159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NSSLHA January Meeting</a:t>
            </a:r>
            <a:endParaRPr sz="2700"/>
          </a:p>
          <a:p>
            <a:pPr indent="0" lvl="0" marL="0" rtl="0" algn="ctr">
              <a:spcBef>
                <a:spcPts val="0"/>
              </a:spcBef>
              <a:spcAft>
                <a:spcPts val="0"/>
              </a:spcAft>
              <a:buNone/>
            </a:pPr>
            <a:r>
              <a:rPr lang="en" sz="2700"/>
              <a:t>January 21, 2021</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146550" y="182750"/>
            <a:ext cx="5576400" cy="5196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b="1" lang="en" sz="1900" u="sng">
                <a:solidFill>
                  <a:srgbClr val="CC4125"/>
                </a:solidFill>
                <a:latin typeface="Lato"/>
                <a:ea typeface="Lato"/>
                <a:cs typeface="Lato"/>
                <a:sym typeface="Lato"/>
              </a:rPr>
              <a:t>Community Service Opportunity : Marjorie Book</a:t>
            </a:r>
            <a:endParaRPr b="1" sz="1900" u="sng">
              <a:solidFill>
                <a:srgbClr val="CC4125"/>
              </a:solidFill>
              <a:latin typeface="Lato"/>
              <a:ea typeface="Lato"/>
              <a:cs typeface="Lato"/>
              <a:sym typeface="Lato"/>
            </a:endParaRPr>
          </a:p>
          <a:p>
            <a:pPr indent="0" lvl="0" marL="0" rtl="0" algn="l">
              <a:spcBef>
                <a:spcPts val="360"/>
              </a:spcBef>
              <a:spcAft>
                <a:spcPts val="0"/>
              </a:spcAft>
              <a:buNone/>
            </a:pPr>
            <a:r>
              <a:t/>
            </a:r>
            <a:endParaRPr/>
          </a:p>
        </p:txBody>
      </p:sp>
      <p:sp>
        <p:nvSpPr>
          <p:cNvPr id="141" name="Google Shape;141;p22"/>
          <p:cNvSpPr txBox="1"/>
          <p:nvPr/>
        </p:nvSpPr>
        <p:spPr>
          <a:xfrm>
            <a:off x="146550" y="702350"/>
            <a:ext cx="6917400" cy="425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t>Virtual Open Mic Poetry Readings </a:t>
            </a:r>
            <a:r>
              <a:rPr lang="en"/>
              <a:t>(</a:t>
            </a:r>
            <a:r>
              <a:rPr lang="en" sz="1200">
                <a:solidFill>
                  <a:srgbClr val="CC4125"/>
                </a:solidFill>
              </a:rPr>
              <a:t>Saturday, January 23 from 7:00 - 8:00 PM</a:t>
            </a:r>
            <a:r>
              <a:rPr lang="en" sz="1200"/>
              <a:t>)</a:t>
            </a:r>
            <a:endParaRPr sz="1200"/>
          </a:p>
          <a:p>
            <a:pPr indent="0" lvl="0" marL="0" rtl="0" algn="l">
              <a:lnSpc>
                <a:spcPct val="115000"/>
              </a:lnSpc>
              <a:spcBef>
                <a:spcPts val="0"/>
              </a:spcBef>
              <a:spcAft>
                <a:spcPts val="0"/>
              </a:spcAft>
              <a:buNone/>
            </a:pPr>
            <a:r>
              <a:rPr lang="en" sz="1100"/>
              <a:t>Please join to listen to poetry, and maybe read some poetry you have read or that you have written.  They do own a large selection of American and world poetry and so please let us know if you would like to borrow one of their books in advance. </a:t>
            </a:r>
            <a:r>
              <a:rPr lang="en" sz="1200"/>
              <a:t>  </a:t>
            </a:r>
            <a:endParaRPr sz="1200"/>
          </a:p>
          <a:p>
            <a:pPr indent="0" lvl="0" marL="0" rtl="0" algn="l">
              <a:lnSpc>
                <a:spcPct val="115000"/>
              </a:lnSpc>
              <a:spcBef>
                <a:spcPts val="0"/>
              </a:spcBef>
              <a:spcAft>
                <a:spcPts val="0"/>
              </a:spcAft>
              <a:buNone/>
            </a:pPr>
            <a:r>
              <a:t/>
            </a:r>
            <a:endParaRPr sz="850"/>
          </a:p>
          <a:p>
            <a:pPr indent="0" lvl="0" marL="0" rtl="0" algn="l">
              <a:lnSpc>
                <a:spcPct val="115000"/>
              </a:lnSpc>
              <a:spcBef>
                <a:spcPts val="0"/>
              </a:spcBef>
              <a:spcAft>
                <a:spcPts val="0"/>
              </a:spcAft>
              <a:buNone/>
            </a:pPr>
            <a:r>
              <a:rPr b="1" lang="en"/>
              <a:t>Virtual </a:t>
            </a:r>
            <a:r>
              <a:rPr b="1" lang="en"/>
              <a:t>Tabletop</a:t>
            </a:r>
            <a:r>
              <a:rPr b="1" lang="en"/>
              <a:t> Role-Playing:  Star Finder </a:t>
            </a:r>
            <a:r>
              <a:rPr lang="en" sz="1200"/>
              <a:t>(</a:t>
            </a:r>
            <a:r>
              <a:rPr lang="en" sz="1200">
                <a:solidFill>
                  <a:srgbClr val="CC4125"/>
                </a:solidFill>
              </a:rPr>
              <a:t>Saturday, January 30 from 7:00 - 8:30 PM</a:t>
            </a:r>
            <a:r>
              <a:rPr lang="en" sz="1200"/>
              <a:t>)</a:t>
            </a:r>
            <a:endParaRPr sz="1200"/>
          </a:p>
          <a:p>
            <a:pPr indent="0" lvl="0" marL="0" rtl="0" algn="l">
              <a:lnSpc>
                <a:spcPct val="115000"/>
              </a:lnSpc>
              <a:spcBef>
                <a:spcPts val="0"/>
              </a:spcBef>
              <a:spcAft>
                <a:spcPts val="0"/>
              </a:spcAft>
              <a:buNone/>
            </a:pPr>
            <a:r>
              <a:rPr lang="en" sz="1100"/>
              <a:t>Their group of 6-12 participants plays Star Finder on a monthly basis.  Starfinder is an interactive role playing game similar to Dungeons and Dragons (</a:t>
            </a:r>
            <a:r>
              <a:rPr lang="en" sz="1100" u="sng">
                <a:solidFill>
                  <a:schemeClr val="hlink"/>
                </a:solidFill>
                <a:hlinkClick r:id="rId3"/>
              </a:rPr>
              <a:t>https://paizo.com/starfinder</a:t>
            </a:r>
            <a:r>
              <a:rPr lang="en" sz="1100"/>
              <a:t>).  They always welcome new players.  No previous experience is required, but bring your imagination as we breathe life into fictional characters living in this futuristic, outer space-oriented world.</a:t>
            </a:r>
            <a:r>
              <a:rPr b="1" lang="en" sz="1100"/>
              <a:t> </a:t>
            </a:r>
            <a:endParaRPr b="1" sz="1100"/>
          </a:p>
          <a:p>
            <a:pPr indent="0" lvl="0" marL="0" rtl="0" algn="l">
              <a:lnSpc>
                <a:spcPct val="115000"/>
              </a:lnSpc>
              <a:spcBef>
                <a:spcPts val="0"/>
              </a:spcBef>
              <a:spcAft>
                <a:spcPts val="0"/>
              </a:spcAft>
              <a:buNone/>
            </a:pPr>
            <a:r>
              <a:t/>
            </a:r>
            <a:endParaRPr sz="850"/>
          </a:p>
          <a:p>
            <a:pPr indent="0" lvl="0" marL="0" rtl="0" algn="l">
              <a:lnSpc>
                <a:spcPct val="115000"/>
              </a:lnSpc>
              <a:spcBef>
                <a:spcPts val="0"/>
              </a:spcBef>
              <a:spcAft>
                <a:spcPts val="0"/>
              </a:spcAft>
              <a:buNone/>
            </a:pPr>
            <a:r>
              <a:rPr b="1" lang="en"/>
              <a:t>Registration: </a:t>
            </a:r>
            <a:endParaRPr sz="1100"/>
          </a:p>
          <a:p>
            <a:pPr indent="0" lvl="0" marL="0" rtl="0" algn="l">
              <a:lnSpc>
                <a:spcPct val="115000"/>
              </a:lnSpc>
              <a:spcBef>
                <a:spcPts val="0"/>
              </a:spcBef>
              <a:spcAft>
                <a:spcPts val="0"/>
              </a:spcAft>
              <a:buNone/>
            </a:pPr>
            <a:r>
              <a:rPr lang="en" sz="1100"/>
              <a:t>To join their virtual events, please register in advance by contacting Joe Link at marjoriebook1993@gmail.com or 513-328-6300.  They accept registrations up to one hour before the virtual event begins. When you register, you will receive an invitation by email to join them through WebEx. </a:t>
            </a:r>
            <a:endParaRPr sz="1100"/>
          </a:p>
          <a:p>
            <a:pPr indent="0" lvl="0" marL="0" rtl="0" algn="l">
              <a:lnSpc>
                <a:spcPct val="115000"/>
              </a:lnSpc>
              <a:spcBef>
                <a:spcPts val="0"/>
              </a:spcBef>
              <a:spcAft>
                <a:spcPts val="0"/>
              </a:spcAft>
              <a:buNone/>
            </a:pPr>
            <a:r>
              <a:t/>
            </a:r>
            <a:endParaRPr sz="850"/>
          </a:p>
          <a:p>
            <a:pPr indent="0" lvl="0" marL="0" rtl="0" algn="l">
              <a:lnSpc>
                <a:spcPct val="115000"/>
              </a:lnSpc>
              <a:spcBef>
                <a:spcPts val="0"/>
              </a:spcBef>
              <a:spcAft>
                <a:spcPts val="0"/>
              </a:spcAft>
              <a:buNone/>
            </a:pPr>
            <a:r>
              <a:rPr b="1" lang="en"/>
              <a:t>Please let them know if you need assistance with accessing an electronic device for their events; they may be able to help. </a:t>
            </a:r>
            <a:r>
              <a:rPr b="1" lang="en" sz="1100"/>
              <a:t> </a:t>
            </a:r>
            <a:r>
              <a:rPr lang="en" sz="1100"/>
              <a:t>If you have any questions, contact Joe Link at (513) 328-6300 or marjoriebook1993@gmail.com</a:t>
            </a:r>
            <a:endParaRPr sz="1100"/>
          </a:p>
          <a:p>
            <a:pPr indent="0" lvl="0" marL="0" rtl="0" algn="l">
              <a:spcBef>
                <a:spcPts val="0"/>
              </a:spcBef>
              <a:spcAft>
                <a:spcPts val="0"/>
              </a:spcAft>
              <a:buNone/>
            </a:pPr>
            <a:r>
              <a:t/>
            </a:r>
            <a:endParaRPr>
              <a:latin typeface="Lato Ligh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1" type="body"/>
          </p:nvPr>
        </p:nvSpPr>
        <p:spPr>
          <a:xfrm>
            <a:off x="1395300" y="345650"/>
            <a:ext cx="6236400" cy="5196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b="1" lang="en" sz="2900">
                <a:solidFill>
                  <a:srgbClr val="000000"/>
                </a:solidFill>
                <a:latin typeface="Lato"/>
                <a:ea typeface="Lato"/>
                <a:cs typeface="Lato"/>
                <a:sym typeface="Lato"/>
              </a:rPr>
              <a:t>NSSLHA FAMILIES</a:t>
            </a:r>
            <a:endParaRPr b="1" sz="2900">
              <a:solidFill>
                <a:srgbClr val="000000"/>
              </a:solidFill>
              <a:latin typeface="Lato"/>
              <a:ea typeface="Lato"/>
              <a:cs typeface="Lato"/>
              <a:sym typeface="Lato"/>
            </a:endParaRPr>
          </a:p>
        </p:txBody>
      </p:sp>
      <p:sp>
        <p:nvSpPr>
          <p:cNvPr id="147" name="Google Shape;147;p23"/>
          <p:cNvSpPr txBox="1"/>
          <p:nvPr/>
        </p:nvSpPr>
        <p:spPr>
          <a:xfrm>
            <a:off x="451175" y="1224650"/>
            <a:ext cx="7708800" cy="241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Lato"/>
                <a:ea typeface="Lato"/>
                <a:cs typeface="Lato"/>
                <a:sym typeface="Lato"/>
              </a:rPr>
              <a:t>REMINDER OF REQUIREMENTS </a:t>
            </a:r>
            <a:endParaRPr b="1" sz="1900">
              <a:latin typeface="Lato"/>
              <a:ea typeface="Lato"/>
              <a:cs typeface="Lato"/>
              <a:sym typeface="Lato"/>
            </a:endParaRPr>
          </a:p>
          <a:p>
            <a:pPr indent="-342900" lvl="0" marL="457200" rtl="0" algn="l">
              <a:spcBef>
                <a:spcPts val="0"/>
              </a:spcBef>
              <a:spcAft>
                <a:spcPts val="0"/>
              </a:spcAft>
              <a:buSzPts val="1800"/>
              <a:buFont typeface="Lato Light"/>
              <a:buChar char="●"/>
            </a:pPr>
            <a:r>
              <a:rPr lang="en" sz="1800">
                <a:latin typeface="Lato Light"/>
                <a:ea typeface="Lato Light"/>
                <a:cs typeface="Lato Light"/>
                <a:sym typeface="Lato Light"/>
              </a:rPr>
              <a:t>2 NSSLHA Meetings</a:t>
            </a:r>
            <a:endParaRPr sz="1800">
              <a:latin typeface="Lato Light"/>
              <a:ea typeface="Lato Light"/>
              <a:cs typeface="Lato Light"/>
              <a:sym typeface="Lato Light"/>
            </a:endParaRPr>
          </a:p>
          <a:p>
            <a:pPr indent="-342900" lvl="0" marL="457200" rtl="0" algn="l">
              <a:spcBef>
                <a:spcPts val="0"/>
              </a:spcBef>
              <a:spcAft>
                <a:spcPts val="0"/>
              </a:spcAft>
              <a:buSzPts val="1800"/>
              <a:buFont typeface="Lato Light"/>
              <a:buChar char="●"/>
            </a:pPr>
            <a:r>
              <a:rPr lang="en" sz="1800">
                <a:latin typeface="Lato Light"/>
                <a:ea typeface="Lato Light"/>
                <a:cs typeface="Lato Light"/>
                <a:sym typeface="Lato Light"/>
              </a:rPr>
              <a:t>2 External Events</a:t>
            </a:r>
            <a:endParaRPr sz="1800">
              <a:latin typeface="Lato Light"/>
              <a:ea typeface="Lato Light"/>
              <a:cs typeface="Lato Light"/>
              <a:sym typeface="Lato Light"/>
            </a:endParaRPr>
          </a:p>
          <a:p>
            <a:pPr indent="-342900" lvl="1" marL="914400" rtl="0" algn="l">
              <a:spcBef>
                <a:spcPts val="0"/>
              </a:spcBef>
              <a:spcAft>
                <a:spcPts val="0"/>
              </a:spcAft>
              <a:buSzPts val="1800"/>
              <a:buFont typeface="Lato Light"/>
              <a:buChar char="○"/>
            </a:pPr>
            <a:r>
              <a:rPr lang="en" sz="1800">
                <a:latin typeface="Lato Light"/>
                <a:ea typeface="Lato Light"/>
                <a:cs typeface="Lato Light"/>
                <a:sym typeface="Lato Light"/>
              </a:rPr>
              <a:t>Variety of options: coffee dates, nsslha social, virtual dinner</a:t>
            </a:r>
            <a:endParaRPr sz="1800">
              <a:latin typeface="Lato Light"/>
              <a:ea typeface="Lato Light"/>
              <a:cs typeface="Lato Light"/>
              <a:sym typeface="Lato Light"/>
            </a:endParaRPr>
          </a:p>
          <a:p>
            <a:pPr indent="0" lvl="0" marL="914400" rtl="0" algn="l">
              <a:spcBef>
                <a:spcPts val="0"/>
              </a:spcBef>
              <a:spcAft>
                <a:spcPts val="0"/>
              </a:spcAft>
              <a:buNone/>
            </a:pPr>
            <a:r>
              <a:t/>
            </a:r>
            <a:endParaRPr sz="1800">
              <a:latin typeface="Lato Light"/>
              <a:ea typeface="Lato Light"/>
              <a:cs typeface="Lato Light"/>
              <a:sym typeface="Lato Light"/>
            </a:endParaRPr>
          </a:p>
          <a:p>
            <a:pPr indent="-342900" lvl="0" marL="457200" rtl="0" algn="l">
              <a:spcBef>
                <a:spcPts val="0"/>
              </a:spcBef>
              <a:spcAft>
                <a:spcPts val="0"/>
              </a:spcAft>
              <a:buSzPts val="1800"/>
              <a:buFont typeface="Lato Light"/>
              <a:buChar char="●"/>
            </a:pPr>
            <a:r>
              <a:rPr lang="en" sz="1800">
                <a:latin typeface="Lato Light"/>
                <a:ea typeface="Lato Light"/>
                <a:cs typeface="Lato Light"/>
                <a:sym typeface="Lato Light"/>
              </a:rPr>
              <a:t>TBD Spring Project… more info to come</a:t>
            </a:r>
            <a:endParaRPr sz="1800">
              <a:latin typeface="Lato Light"/>
              <a:ea typeface="Lato Light"/>
              <a:cs typeface="Lato Light"/>
              <a:sym typeface="Lato Light"/>
            </a:endParaRPr>
          </a:p>
          <a:p>
            <a:pPr indent="-342900" lvl="1" marL="914400" rtl="0" algn="l">
              <a:spcBef>
                <a:spcPts val="0"/>
              </a:spcBef>
              <a:spcAft>
                <a:spcPts val="0"/>
              </a:spcAft>
              <a:buSzPts val="1800"/>
              <a:buFont typeface="Lato Light"/>
              <a:buChar char="○"/>
            </a:pPr>
            <a:r>
              <a:rPr lang="en" sz="1800">
                <a:latin typeface="Lato Light"/>
                <a:ea typeface="Lato Light"/>
                <a:cs typeface="Lato Light"/>
                <a:sym typeface="Lato Light"/>
              </a:rPr>
              <a:t>If occurs it will be a donation based project </a:t>
            </a:r>
            <a:endParaRPr sz="1800">
              <a:latin typeface="Lato Light"/>
              <a:ea typeface="Lato Light"/>
              <a:cs typeface="Lato Light"/>
              <a:sym typeface="Lato Light"/>
            </a:endParaRPr>
          </a:p>
          <a:p>
            <a:pPr indent="-342900" lvl="1" marL="914400" rtl="0" algn="l">
              <a:spcBef>
                <a:spcPts val="0"/>
              </a:spcBef>
              <a:spcAft>
                <a:spcPts val="0"/>
              </a:spcAft>
              <a:buSzPts val="1800"/>
              <a:buFont typeface="Lato Light"/>
              <a:buChar char="○"/>
            </a:pPr>
            <a:r>
              <a:rPr lang="en" sz="1800">
                <a:latin typeface="Lato Light"/>
                <a:ea typeface="Lato Light"/>
                <a:cs typeface="Lato Light"/>
                <a:sym typeface="Lato Light"/>
              </a:rPr>
              <a:t>Food, </a:t>
            </a:r>
            <a:r>
              <a:rPr lang="en" sz="1800">
                <a:latin typeface="Lato Light"/>
                <a:ea typeface="Lato Light"/>
                <a:cs typeface="Lato Light"/>
                <a:sym typeface="Lato Light"/>
              </a:rPr>
              <a:t>hygiene</a:t>
            </a:r>
            <a:r>
              <a:rPr lang="en" sz="1800">
                <a:latin typeface="Lato Light"/>
                <a:ea typeface="Lato Light"/>
                <a:cs typeface="Lato Light"/>
                <a:sym typeface="Lato Light"/>
              </a:rPr>
              <a:t> projects, clothes, household supplies, etc...</a:t>
            </a:r>
            <a:endParaRPr sz="1800">
              <a:latin typeface="Lato Light"/>
              <a:ea typeface="Lato Light"/>
              <a:cs typeface="Lato Light"/>
              <a:sym typeface="Lato Light"/>
            </a:endParaRPr>
          </a:p>
        </p:txBody>
      </p:sp>
      <p:pic>
        <p:nvPicPr>
          <p:cNvPr id="148" name="Google Shape;148;p23"/>
          <p:cNvPicPr preferRelativeResize="0"/>
          <p:nvPr/>
        </p:nvPicPr>
        <p:blipFill rotWithShape="1">
          <a:blip r:embed="rId3">
            <a:alphaModFix/>
          </a:blip>
          <a:srcRect b="19558" l="0" r="0" t="9007"/>
          <a:stretch/>
        </p:blipFill>
        <p:spPr>
          <a:xfrm>
            <a:off x="178700" y="3906500"/>
            <a:ext cx="3805074" cy="106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2185200" y="307150"/>
            <a:ext cx="47736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900"/>
              <a:t>FUNDRAISING UPDATES</a:t>
            </a:r>
            <a:endParaRPr sz="2900"/>
          </a:p>
        </p:txBody>
      </p:sp>
      <p:sp>
        <p:nvSpPr>
          <p:cNvPr id="154" name="Google Shape;154;p24"/>
          <p:cNvSpPr txBox="1"/>
          <p:nvPr>
            <p:ph idx="1" type="body"/>
          </p:nvPr>
        </p:nvSpPr>
        <p:spPr>
          <a:xfrm>
            <a:off x="356850" y="1241250"/>
            <a:ext cx="4674900" cy="13305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No beer stand at basketball games this season unfortunately</a:t>
            </a:r>
            <a:endParaRPr sz="1800"/>
          </a:p>
          <a:p>
            <a:pPr indent="0" lvl="0" marL="457200" rtl="0" algn="l">
              <a:spcBef>
                <a:spcPts val="600"/>
              </a:spcBef>
              <a:spcAft>
                <a:spcPts val="0"/>
              </a:spcAft>
              <a:buNone/>
            </a:pPr>
            <a:r>
              <a:t/>
            </a:r>
            <a:endParaRPr sz="600"/>
          </a:p>
          <a:p>
            <a:pPr indent="-342900" lvl="0" marL="457200" rtl="0" algn="l">
              <a:spcBef>
                <a:spcPts val="600"/>
              </a:spcBef>
              <a:spcAft>
                <a:spcPts val="0"/>
              </a:spcAft>
              <a:buSzPts val="1800"/>
              <a:buChar char="◦"/>
            </a:pPr>
            <a:r>
              <a:rPr lang="en" sz="1800"/>
              <a:t>Hope for 2021 football season!</a:t>
            </a:r>
            <a:endParaRPr sz="1800"/>
          </a:p>
        </p:txBody>
      </p:sp>
      <p:sp>
        <p:nvSpPr>
          <p:cNvPr id="155" name="Google Shape;155;p24"/>
          <p:cNvSpPr txBox="1"/>
          <p:nvPr>
            <p:ph idx="2" type="body"/>
          </p:nvPr>
        </p:nvSpPr>
        <p:spPr>
          <a:xfrm>
            <a:off x="356850" y="2842975"/>
            <a:ext cx="5436900" cy="9342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More information to come for our upcoming fundraiser, </a:t>
            </a:r>
            <a:r>
              <a:rPr b="1" lang="en" sz="1800">
                <a:latin typeface="Lato"/>
                <a:ea typeface="Lato"/>
                <a:cs typeface="Lato"/>
                <a:sym typeface="Lato"/>
              </a:rPr>
              <a:t>keep an eye out for an email!</a:t>
            </a:r>
            <a:endParaRPr b="1" sz="1800">
              <a:latin typeface="Lato"/>
              <a:ea typeface="Lato"/>
              <a:cs typeface="Lato"/>
              <a:sym typeface="Lato"/>
            </a:endParaRPr>
          </a:p>
        </p:txBody>
      </p:sp>
      <p:sp>
        <p:nvSpPr>
          <p:cNvPr id="156" name="Google Shape;156;p24"/>
          <p:cNvSpPr txBox="1"/>
          <p:nvPr>
            <p:ph idx="2" type="body"/>
          </p:nvPr>
        </p:nvSpPr>
        <p:spPr>
          <a:xfrm>
            <a:off x="356850" y="4079250"/>
            <a:ext cx="4831200" cy="934200"/>
          </a:xfrm>
          <a:prstGeom prst="rect">
            <a:avLst/>
          </a:prstGeom>
        </p:spPr>
        <p:txBody>
          <a:bodyPr anchorCtr="0" anchor="t" bIns="0" lIns="0" spcFirstLastPara="1" rIns="0" wrap="square" tIns="0">
            <a:noAutofit/>
          </a:bodyPr>
          <a:lstStyle/>
          <a:p>
            <a:pPr indent="0" lvl="0" marL="457200" rtl="0" algn="l">
              <a:spcBef>
                <a:spcPts val="600"/>
              </a:spcBef>
              <a:spcAft>
                <a:spcPts val="0"/>
              </a:spcAft>
              <a:buNone/>
            </a:pPr>
            <a:r>
              <a:rPr lang="en" sz="1200"/>
              <a:t>As always, any questions or suggestions please feel free to email me</a:t>
            </a:r>
            <a:endParaRPr sz="1200"/>
          </a:p>
          <a:p>
            <a:pPr indent="-304800" lvl="0" marL="914400" rtl="0" algn="l">
              <a:spcBef>
                <a:spcPts val="600"/>
              </a:spcBef>
              <a:spcAft>
                <a:spcPts val="0"/>
              </a:spcAft>
              <a:buSzPts val="1200"/>
              <a:buChar char="◦"/>
            </a:pPr>
            <a:r>
              <a:rPr lang="en" sz="1200"/>
              <a:t>BrockLC@mail.uc.edu</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Important Dates</a:t>
            </a:r>
            <a:endParaRPr/>
          </a:p>
        </p:txBody>
      </p:sp>
      <p:sp>
        <p:nvSpPr>
          <p:cNvPr id="162" name="Google Shape;162;p25"/>
          <p:cNvSpPr txBox="1"/>
          <p:nvPr>
            <p:ph idx="1" type="body"/>
          </p:nvPr>
        </p:nvSpPr>
        <p:spPr>
          <a:xfrm>
            <a:off x="737850" y="1475700"/>
            <a:ext cx="7153800" cy="304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300">
                <a:solidFill>
                  <a:schemeClr val="dk2"/>
                </a:solidFill>
                <a:latin typeface="Lato"/>
                <a:ea typeface="Lato"/>
                <a:cs typeface="Lato"/>
                <a:sym typeface="Lato"/>
              </a:rPr>
              <a:t>Next meeting</a:t>
            </a:r>
            <a:r>
              <a:rPr lang="en" sz="2300">
                <a:solidFill>
                  <a:schemeClr val="dk2"/>
                </a:solidFill>
              </a:rPr>
              <a:t>: Thursday, February 18th at 6:30 PM</a:t>
            </a:r>
            <a:endParaRPr sz="2300">
              <a:solidFill>
                <a:schemeClr val="dk2"/>
              </a:solidFill>
            </a:endParaRPr>
          </a:p>
          <a:p>
            <a:pPr indent="0" lvl="0" marL="0" rtl="0" algn="l">
              <a:spcBef>
                <a:spcPts val="600"/>
              </a:spcBef>
              <a:spcAft>
                <a:spcPts val="0"/>
              </a:spcAft>
              <a:buNone/>
            </a:pPr>
            <a:r>
              <a:t/>
            </a:r>
            <a:endParaRPr sz="2300">
              <a:solidFill>
                <a:schemeClr val="dk2"/>
              </a:solidFill>
            </a:endParaRPr>
          </a:p>
          <a:p>
            <a:pPr indent="0" lvl="0" marL="0" rtl="0" algn="l">
              <a:spcBef>
                <a:spcPts val="600"/>
              </a:spcBef>
              <a:spcAft>
                <a:spcPts val="0"/>
              </a:spcAft>
              <a:buNone/>
            </a:pPr>
            <a:r>
              <a:rPr b="1" lang="en" sz="2300">
                <a:solidFill>
                  <a:schemeClr val="dk2"/>
                </a:solidFill>
                <a:latin typeface="Lato"/>
                <a:ea typeface="Lato"/>
                <a:cs typeface="Lato"/>
                <a:sym typeface="Lato"/>
              </a:rPr>
              <a:t>Coffee Chat Social</a:t>
            </a:r>
            <a:r>
              <a:rPr lang="en" sz="2300">
                <a:solidFill>
                  <a:schemeClr val="dk2"/>
                </a:solidFill>
              </a:rPr>
              <a:t>: January 28th at 6 p.m.</a:t>
            </a:r>
            <a:endParaRPr sz="2300">
              <a:solidFill>
                <a:schemeClr val="dk2"/>
              </a:solidFill>
            </a:endParaRPr>
          </a:p>
          <a:p>
            <a:pPr indent="0" lvl="0" marL="0" rtl="0" algn="l">
              <a:spcBef>
                <a:spcPts val="600"/>
              </a:spcBef>
              <a:spcAft>
                <a:spcPts val="0"/>
              </a:spcAft>
              <a:buNone/>
            </a:pPr>
            <a:r>
              <a:rPr b="1" lang="en" sz="2300">
                <a:solidFill>
                  <a:schemeClr val="dk2"/>
                </a:solidFill>
                <a:latin typeface="Lato"/>
                <a:ea typeface="Lato"/>
                <a:cs typeface="Lato"/>
                <a:sym typeface="Lato"/>
              </a:rPr>
              <a:t>Game Night Social</a:t>
            </a:r>
            <a:r>
              <a:rPr lang="en" sz="2300">
                <a:solidFill>
                  <a:schemeClr val="dk2"/>
                </a:solidFill>
              </a:rPr>
              <a:t>: February 4th at 6 p.m.</a:t>
            </a:r>
            <a:endParaRPr sz="2300">
              <a:solidFill>
                <a:schemeClr val="dk2"/>
              </a:solidFill>
            </a:endParaRPr>
          </a:p>
          <a:p>
            <a:pPr indent="0" lvl="0" marL="0" rtl="0" algn="l">
              <a:spcBef>
                <a:spcPts val="600"/>
              </a:spcBef>
              <a:spcAft>
                <a:spcPts val="0"/>
              </a:spcAft>
              <a:buNone/>
            </a:pPr>
            <a:r>
              <a:t/>
            </a:r>
            <a:endParaRPr sz="2300">
              <a:solidFill>
                <a:schemeClr val="dk2"/>
              </a:solidFill>
            </a:endParaRPr>
          </a:p>
          <a:p>
            <a:pPr indent="0" lvl="0" marL="0" rtl="0" algn="l">
              <a:spcBef>
                <a:spcPts val="600"/>
              </a:spcBef>
              <a:spcAft>
                <a:spcPts val="0"/>
              </a:spcAft>
              <a:buNone/>
            </a:pPr>
            <a:r>
              <a:rPr b="1" lang="en" sz="2300">
                <a:solidFill>
                  <a:schemeClr val="dk2"/>
                </a:solidFill>
                <a:latin typeface="Lato"/>
                <a:ea typeface="Lato"/>
                <a:cs typeface="Lato"/>
                <a:sym typeface="Lato"/>
              </a:rPr>
              <a:t>Volunteer Poetry Night</a:t>
            </a:r>
            <a:r>
              <a:rPr lang="en" sz="2300">
                <a:solidFill>
                  <a:schemeClr val="dk2"/>
                </a:solidFill>
              </a:rPr>
              <a:t>: January 23th at 7:00 PM</a:t>
            </a:r>
            <a:endParaRPr sz="2300">
              <a:solidFill>
                <a:schemeClr val="dk2"/>
              </a:solidFill>
            </a:endParaRPr>
          </a:p>
          <a:p>
            <a:pPr indent="0" lvl="0" marL="0" rtl="0" algn="l">
              <a:spcBef>
                <a:spcPts val="600"/>
              </a:spcBef>
              <a:spcAft>
                <a:spcPts val="0"/>
              </a:spcAft>
              <a:buNone/>
            </a:pPr>
            <a:r>
              <a:rPr b="1" lang="en" sz="2300">
                <a:solidFill>
                  <a:schemeClr val="dk2"/>
                </a:solidFill>
                <a:latin typeface="Lato"/>
                <a:ea typeface="Lato"/>
                <a:cs typeface="Lato"/>
                <a:sym typeface="Lato"/>
              </a:rPr>
              <a:t>Volunteer Tabletop Role-playing “Star Finder”</a:t>
            </a:r>
            <a:r>
              <a:rPr lang="en" sz="2300">
                <a:solidFill>
                  <a:schemeClr val="dk2"/>
                </a:solidFill>
              </a:rPr>
              <a:t>: January 30th at 7:00 PM</a:t>
            </a:r>
            <a:endParaRPr sz="2300">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Margie Kessel, MS, CCC-SLP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Courtney Hausfeld, MS, CCC-SLP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idx="1" type="body"/>
          </p:nvPr>
        </p:nvSpPr>
        <p:spPr>
          <a:xfrm>
            <a:off x="1453800" y="1728825"/>
            <a:ext cx="6236400" cy="5196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b="1" lang="en" sz="4000">
                <a:solidFill>
                  <a:schemeClr val="accent3"/>
                </a:solidFill>
                <a:latin typeface="Lato"/>
                <a:ea typeface="Lato"/>
                <a:cs typeface="Lato"/>
                <a:sym typeface="Lato"/>
              </a:rPr>
              <a:t>NSSLHA </a:t>
            </a:r>
            <a:endParaRPr b="1" sz="4000">
              <a:solidFill>
                <a:schemeClr val="accent3"/>
              </a:solidFill>
              <a:latin typeface="Lato"/>
              <a:ea typeface="Lato"/>
              <a:cs typeface="Lato"/>
              <a:sym typeface="Lato"/>
            </a:endParaRPr>
          </a:p>
          <a:p>
            <a:pPr indent="0" lvl="0" marL="0" rtl="0" algn="ctr">
              <a:spcBef>
                <a:spcPts val="360"/>
              </a:spcBef>
              <a:spcAft>
                <a:spcPts val="0"/>
              </a:spcAft>
              <a:buNone/>
            </a:pPr>
            <a:r>
              <a:rPr b="1" lang="en" sz="4000">
                <a:solidFill>
                  <a:schemeClr val="accent3"/>
                </a:solidFill>
                <a:latin typeface="Lato"/>
                <a:ea typeface="Lato"/>
                <a:cs typeface="Lato"/>
                <a:sym typeface="Lato"/>
              </a:rPr>
              <a:t>Announcements</a:t>
            </a:r>
            <a:endParaRPr b="1" sz="4000">
              <a:solidFill>
                <a:schemeClr val="accent3"/>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Spring Organization Fair</a:t>
            </a:r>
            <a:endParaRPr/>
          </a:p>
        </p:txBody>
      </p:sp>
      <p:sp>
        <p:nvSpPr>
          <p:cNvPr id="106" name="Google Shape;106;p17"/>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Thank you to everyone who came to visit NSSLHA today!</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Still have questions? Feel free to email </a:t>
            </a:r>
            <a:r>
              <a:rPr lang="en" u="sng">
                <a:solidFill>
                  <a:schemeClr val="hlink"/>
                </a:solidFill>
                <a:hlinkClick r:id="rId3"/>
              </a:rPr>
              <a:t>nsslha.uc@gmail.com</a:t>
            </a:r>
            <a:r>
              <a:rPr lang="en"/>
              <a:t> or </a:t>
            </a:r>
            <a:r>
              <a:rPr lang="en" u="sng">
                <a:solidFill>
                  <a:schemeClr val="hlink"/>
                </a:solidFill>
                <a:hlinkClick r:id="rId4"/>
              </a:rPr>
              <a:t>urbaneh@mail.uc.edu</a:t>
            </a:r>
            <a:endParaRPr/>
          </a:p>
          <a:p>
            <a:pPr indent="0" lvl="0" marL="0" rtl="0" algn="l">
              <a:spcBef>
                <a:spcPts val="600"/>
              </a:spcBef>
              <a:spcAft>
                <a:spcPts val="0"/>
              </a:spcAft>
              <a:buNone/>
            </a:pPr>
            <a:r>
              <a:t/>
            </a:r>
            <a:endParaRPr/>
          </a:p>
        </p:txBody>
      </p:sp>
      <p:pic>
        <p:nvPicPr>
          <p:cNvPr id="107" name="Google Shape;107;p17"/>
          <p:cNvPicPr preferRelativeResize="0"/>
          <p:nvPr/>
        </p:nvPicPr>
        <p:blipFill>
          <a:blip r:embed="rId5">
            <a:alphaModFix/>
          </a:blip>
          <a:stretch>
            <a:fillRect/>
          </a:stretch>
        </p:blipFill>
        <p:spPr>
          <a:xfrm>
            <a:off x="4202600" y="1498200"/>
            <a:ext cx="2891699" cy="2891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900"/>
              <a:t>Sign-Up for NSSLHA on CampusLink</a:t>
            </a:r>
            <a:endParaRPr sz="2900"/>
          </a:p>
        </p:txBody>
      </p:sp>
      <p:pic>
        <p:nvPicPr>
          <p:cNvPr id="113" name="Google Shape;113;p18"/>
          <p:cNvPicPr preferRelativeResize="0"/>
          <p:nvPr/>
        </p:nvPicPr>
        <p:blipFill>
          <a:blip r:embed="rId3">
            <a:alphaModFix/>
          </a:blip>
          <a:stretch>
            <a:fillRect/>
          </a:stretch>
        </p:blipFill>
        <p:spPr>
          <a:xfrm>
            <a:off x="632649" y="1453550"/>
            <a:ext cx="7878698" cy="3553549"/>
          </a:xfrm>
          <a:prstGeom prst="rect">
            <a:avLst/>
          </a:prstGeom>
          <a:noFill/>
          <a:ln>
            <a:noFill/>
          </a:ln>
        </p:spPr>
      </p:pic>
      <p:sp>
        <p:nvSpPr>
          <p:cNvPr id="114" name="Google Shape;114;p18"/>
          <p:cNvSpPr txBox="1"/>
          <p:nvPr/>
        </p:nvSpPr>
        <p:spPr>
          <a:xfrm>
            <a:off x="5305150" y="3967850"/>
            <a:ext cx="2895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Lato"/>
                <a:ea typeface="Lato"/>
                <a:cs typeface="Lato"/>
                <a:sym typeface="Lato"/>
              </a:rPr>
              <a:t>The link will be emailed to you tomorrow!</a:t>
            </a:r>
            <a:endParaRPr b="1" sz="20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Public Relations</a:t>
            </a:r>
            <a:endParaRPr/>
          </a:p>
        </p:txBody>
      </p:sp>
      <p:sp>
        <p:nvSpPr>
          <p:cNvPr id="120" name="Google Shape;120;p19"/>
          <p:cNvSpPr txBox="1"/>
          <p:nvPr>
            <p:ph idx="1" type="body"/>
          </p:nvPr>
        </p:nvSpPr>
        <p:spPr>
          <a:xfrm>
            <a:off x="737850" y="1448725"/>
            <a:ext cx="5259000" cy="3070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Socials: </a:t>
            </a:r>
            <a:endParaRPr/>
          </a:p>
          <a:p>
            <a:pPr indent="-381000" lvl="0" marL="457200" rtl="0" algn="l">
              <a:spcBef>
                <a:spcPts val="600"/>
              </a:spcBef>
              <a:spcAft>
                <a:spcPts val="0"/>
              </a:spcAft>
              <a:buSzPts val="2400"/>
              <a:buChar char="-"/>
            </a:pPr>
            <a:r>
              <a:rPr lang="en"/>
              <a:t>Coffee Chat: January 28th at 6 p.m.</a:t>
            </a:r>
            <a:endParaRPr/>
          </a:p>
          <a:p>
            <a:pPr indent="-381000" lvl="0" marL="457200" rtl="0" algn="l">
              <a:spcBef>
                <a:spcPts val="0"/>
              </a:spcBef>
              <a:spcAft>
                <a:spcPts val="0"/>
              </a:spcAft>
              <a:buSzPts val="2400"/>
              <a:buChar char="-"/>
            </a:pPr>
            <a:r>
              <a:rPr lang="en"/>
              <a:t>Game Night: February 4th at 6 p.m.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ctr">
              <a:spcBef>
                <a:spcPts val="600"/>
              </a:spcBef>
              <a:spcAft>
                <a:spcPts val="0"/>
              </a:spcAft>
              <a:buNone/>
            </a:pPr>
            <a:r>
              <a:rPr lang="en"/>
              <a:t>Friday Highlights/ New things to showcase on our social media pages!</a:t>
            </a:r>
            <a:endParaRPr/>
          </a:p>
        </p:txBody>
      </p:sp>
      <p:pic>
        <p:nvPicPr>
          <p:cNvPr id="121" name="Google Shape;121;p19"/>
          <p:cNvPicPr preferRelativeResize="0"/>
          <p:nvPr/>
        </p:nvPicPr>
        <p:blipFill>
          <a:blip r:embed="rId3">
            <a:alphaModFix/>
          </a:blip>
          <a:stretch>
            <a:fillRect/>
          </a:stretch>
        </p:blipFill>
        <p:spPr>
          <a:xfrm>
            <a:off x="5952075" y="2364775"/>
            <a:ext cx="2983375" cy="269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20"/>
          <p:cNvSpPr txBox="1"/>
          <p:nvPr>
            <p:ph idx="4294967295" type="title"/>
          </p:nvPr>
        </p:nvSpPr>
        <p:spPr>
          <a:xfrm>
            <a:off x="490250" y="526350"/>
            <a:ext cx="7950900" cy="4090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chemeClr val="accent2"/>
                </a:solidFill>
              </a:rPr>
              <a:t>NSSLHA Social Media</a:t>
            </a:r>
            <a:endParaRPr>
              <a:solidFill>
                <a:schemeClr val="accent2"/>
              </a:solidFill>
            </a:endParaRPr>
          </a:p>
          <a:p>
            <a:pPr indent="0" lvl="0" marL="914400" rtl="0" algn="l">
              <a:lnSpc>
                <a:spcPct val="115000"/>
              </a:lnSpc>
              <a:spcBef>
                <a:spcPts val="0"/>
              </a:spcBef>
              <a:spcAft>
                <a:spcPts val="0"/>
              </a:spcAft>
              <a:buNone/>
            </a:pPr>
            <a:r>
              <a:t/>
            </a:r>
            <a:endParaRPr sz="2900">
              <a:solidFill>
                <a:srgbClr val="FFFFFF"/>
              </a:solidFill>
            </a:endParaRPr>
          </a:p>
          <a:p>
            <a:pPr indent="0" lvl="0" marL="914400" rtl="0" algn="l">
              <a:lnSpc>
                <a:spcPct val="115000"/>
              </a:lnSpc>
              <a:spcBef>
                <a:spcPts val="0"/>
              </a:spcBef>
              <a:spcAft>
                <a:spcPts val="0"/>
              </a:spcAft>
              <a:buNone/>
            </a:pPr>
            <a:r>
              <a:rPr lang="en" sz="2900">
                <a:solidFill>
                  <a:srgbClr val="FF0000"/>
                </a:solidFill>
              </a:rPr>
              <a:t>@UC_NSSLHA</a:t>
            </a:r>
            <a:endParaRPr sz="2900">
              <a:solidFill>
                <a:srgbClr val="FF0000"/>
              </a:solidFill>
            </a:endParaRPr>
          </a:p>
          <a:p>
            <a:pPr indent="0" lvl="0" marL="0" rtl="0" algn="l">
              <a:lnSpc>
                <a:spcPct val="115000"/>
              </a:lnSpc>
              <a:spcBef>
                <a:spcPts val="0"/>
              </a:spcBef>
              <a:spcAft>
                <a:spcPts val="0"/>
              </a:spcAft>
              <a:buClr>
                <a:schemeClr val="dk2"/>
              </a:buClr>
              <a:buSzPts val="1100"/>
              <a:buFont typeface="Arial"/>
              <a:buNone/>
            </a:pPr>
            <a:r>
              <a:t/>
            </a:r>
            <a:endParaRPr sz="2900">
              <a:solidFill>
                <a:srgbClr val="FF0000"/>
              </a:solidFill>
            </a:endParaRPr>
          </a:p>
          <a:p>
            <a:pPr indent="0" lvl="0" marL="914400" rtl="0" algn="l">
              <a:lnSpc>
                <a:spcPct val="115000"/>
              </a:lnSpc>
              <a:spcBef>
                <a:spcPts val="0"/>
              </a:spcBef>
              <a:spcAft>
                <a:spcPts val="0"/>
              </a:spcAft>
              <a:buNone/>
            </a:pPr>
            <a:r>
              <a:rPr lang="en" sz="2900">
                <a:solidFill>
                  <a:srgbClr val="FF0000"/>
                </a:solidFill>
              </a:rPr>
              <a:t>@UC_NSSLHA</a:t>
            </a:r>
            <a:endParaRPr sz="2900">
              <a:solidFill>
                <a:srgbClr val="FF0000"/>
              </a:solidFill>
            </a:endParaRPr>
          </a:p>
          <a:p>
            <a:pPr indent="0" lvl="0" marL="0" rtl="0" algn="l">
              <a:lnSpc>
                <a:spcPct val="115000"/>
              </a:lnSpc>
              <a:spcBef>
                <a:spcPts val="0"/>
              </a:spcBef>
              <a:spcAft>
                <a:spcPts val="0"/>
              </a:spcAft>
              <a:buNone/>
            </a:pPr>
            <a:r>
              <a:t/>
            </a:r>
            <a:endParaRPr sz="1300">
              <a:solidFill>
                <a:srgbClr val="FF0000"/>
              </a:solidFill>
            </a:endParaRPr>
          </a:p>
          <a:p>
            <a:pPr indent="0" lvl="0" marL="0" rtl="0" algn="l">
              <a:lnSpc>
                <a:spcPct val="115000"/>
              </a:lnSpc>
              <a:spcBef>
                <a:spcPts val="0"/>
              </a:spcBef>
              <a:spcAft>
                <a:spcPts val="0"/>
              </a:spcAft>
              <a:buClr>
                <a:schemeClr val="dk2"/>
              </a:buClr>
              <a:buSzPts val="1100"/>
              <a:buFont typeface="Arial"/>
              <a:buNone/>
            </a:pPr>
            <a:r>
              <a:t/>
            </a:r>
            <a:endParaRPr sz="1300">
              <a:solidFill>
                <a:srgbClr val="FF0000"/>
              </a:solidFill>
            </a:endParaRPr>
          </a:p>
          <a:p>
            <a:pPr indent="0" lvl="0" marL="914400" rtl="0" algn="l">
              <a:lnSpc>
                <a:spcPct val="115000"/>
              </a:lnSpc>
              <a:spcBef>
                <a:spcPts val="0"/>
              </a:spcBef>
              <a:spcAft>
                <a:spcPts val="0"/>
              </a:spcAft>
              <a:buNone/>
            </a:pPr>
            <a:r>
              <a:rPr lang="en" sz="2900">
                <a:solidFill>
                  <a:srgbClr val="FF0000"/>
                </a:solidFill>
              </a:rPr>
              <a:t>@UCNSSLHA</a:t>
            </a:r>
            <a:endParaRPr>
              <a:solidFill>
                <a:srgbClr val="FF0000"/>
              </a:solidFill>
            </a:endParaRPr>
          </a:p>
        </p:txBody>
      </p:sp>
      <p:pic>
        <p:nvPicPr>
          <p:cNvPr id="127" name="Google Shape;127;p20"/>
          <p:cNvPicPr preferRelativeResize="0"/>
          <p:nvPr/>
        </p:nvPicPr>
        <p:blipFill>
          <a:blip r:embed="rId3">
            <a:alphaModFix/>
          </a:blip>
          <a:stretch>
            <a:fillRect/>
          </a:stretch>
        </p:blipFill>
        <p:spPr>
          <a:xfrm>
            <a:off x="382725" y="1702550"/>
            <a:ext cx="994650" cy="994650"/>
          </a:xfrm>
          <a:prstGeom prst="rect">
            <a:avLst/>
          </a:prstGeom>
          <a:noFill/>
          <a:ln>
            <a:noFill/>
          </a:ln>
        </p:spPr>
      </p:pic>
      <p:pic>
        <p:nvPicPr>
          <p:cNvPr id="128" name="Google Shape;128;p20"/>
          <p:cNvPicPr preferRelativeResize="0"/>
          <p:nvPr/>
        </p:nvPicPr>
        <p:blipFill>
          <a:blip r:embed="rId4">
            <a:alphaModFix/>
          </a:blip>
          <a:stretch>
            <a:fillRect/>
          </a:stretch>
        </p:blipFill>
        <p:spPr>
          <a:xfrm>
            <a:off x="382725" y="2793875"/>
            <a:ext cx="994650" cy="994650"/>
          </a:xfrm>
          <a:prstGeom prst="rect">
            <a:avLst/>
          </a:prstGeom>
          <a:noFill/>
          <a:ln>
            <a:noFill/>
          </a:ln>
        </p:spPr>
      </p:pic>
      <p:pic>
        <p:nvPicPr>
          <p:cNvPr id="129" name="Google Shape;129;p20"/>
          <p:cNvPicPr preferRelativeResize="0"/>
          <p:nvPr/>
        </p:nvPicPr>
        <p:blipFill>
          <a:blip r:embed="rId5">
            <a:alphaModFix/>
          </a:blip>
          <a:stretch>
            <a:fillRect/>
          </a:stretch>
        </p:blipFill>
        <p:spPr>
          <a:xfrm>
            <a:off x="293494" y="3885201"/>
            <a:ext cx="1173105" cy="1037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147825" y="277775"/>
            <a:ext cx="8024700" cy="5196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b="1" lang="en" sz="1900" u="sng">
                <a:solidFill>
                  <a:srgbClr val="CC4125"/>
                </a:solidFill>
                <a:latin typeface="Lato"/>
                <a:ea typeface="Lato"/>
                <a:cs typeface="Lato"/>
                <a:sym typeface="Lato"/>
              </a:rPr>
              <a:t>Community Service: Literacy Network of Greater Cincinnati </a:t>
            </a:r>
            <a:endParaRPr b="1" sz="1900" u="sng">
              <a:solidFill>
                <a:srgbClr val="CC4125"/>
              </a:solidFill>
              <a:latin typeface="Lato"/>
              <a:ea typeface="Lato"/>
              <a:cs typeface="Lato"/>
              <a:sym typeface="Lato"/>
            </a:endParaRPr>
          </a:p>
        </p:txBody>
      </p:sp>
      <p:sp>
        <p:nvSpPr>
          <p:cNvPr id="135" name="Google Shape;135;p21"/>
          <p:cNvSpPr txBox="1"/>
          <p:nvPr/>
        </p:nvSpPr>
        <p:spPr>
          <a:xfrm>
            <a:off x="52800" y="723450"/>
            <a:ext cx="7443900" cy="482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u="sng">
                <a:latin typeface="Calibri"/>
                <a:ea typeface="Calibri"/>
                <a:cs typeface="Calibri"/>
                <a:sym typeface="Calibri"/>
              </a:rPr>
              <a:t>What you can/cannot donate:</a:t>
            </a:r>
            <a:endParaRPr>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Their critical need is </a:t>
            </a:r>
            <a:r>
              <a:rPr b="1" lang="en" sz="1200">
                <a:latin typeface="Calibri"/>
                <a:ea typeface="Calibri"/>
                <a:cs typeface="Calibri"/>
                <a:sym typeface="Calibri"/>
              </a:rPr>
              <a:t>new</a:t>
            </a:r>
            <a:r>
              <a:rPr lang="en" sz="1200">
                <a:latin typeface="Calibri"/>
                <a:ea typeface="Calibri"/>
                <a:cs typeface="Calibri"/>
                <a:sym typeface="Calibri"/>
              </a:rPr>
              <a:t> and </a:t>
            </a:r>
            <a:r>
              <a:rPr b="1" lang="en" sz="1200">
                <a:latin typeface="Calibri"/>
                <a:ea typeface="Calibri"/>
                <a:cs typeface="Calibri"/>
                <a:sym typeface="Calibri"/>
              </a:rPr>
              <a:t>gently</a:t>
            </a:r>
            <a:r>
              <a:rPr lang="en" sz="1200">
                <a:latin typeface="Calibri"/>
                <a:ea typeface="Calibri"/>
                <a:cs typeface="Calibri"/>
                <a:sym typeface="Calibri"/>
              </a:rPr>
              <a:t> </a:t>
            </a:r>
            <a:r>
              <a:rPr b="1" lang="en" sz="1200">
                <a:latin typeface="Calibri"/>
                <a:ea typeface="Calibri"/>
                <a:cs typeface="Calibri"/>
                <a:sym typeface="Calibri"/>
              </a:rPr>
              <a:t>used</a:t>
            </a:r>
            <a:r>
              <a:rPr lang="en" sz="1200">
                <a:latin typeface="Calibri"/>
                <a:ea typeface="Calibri"/>
                <a:cs typeface="Calibri"/>
                <a:sym typeface="Calibri"/>
              </a:rPr>
              <a:t> </a:t>
            </a:r>
            <a:r>
              <a:rPr b="1" lang="en" sz="1200">
                <a:latin typeface="Calibri"/>
                <a:ea typeface="Calibri"/>
                <a:cs typeface="Calibri"/>
                <a:sym typeface="Calibri"/>
              </a:rPr>
              <a:t>elementary</a:t>
            </a:r>
            <a:r>
              <a:rPr lang="en" sz="1200">
                <a:latin typeface="Calibri"/>
                <a:ea typeface="Calibri"/>
                <a:cs typeface="Calibri"/>
                <a:sym typeface="Calibri"/>
              </a:rPr>
              <a:t> aged books, Pre-K through 6th grade reading level, as well as books that include diverse characters and experiences. </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They cannot accept adult books, magazines, textbooks, encyclopedias, coloring books or highly damaged books. </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People who wish to donate money, instead of a book, can do so online at https://www.LNGC.org/donate or by mail to 635 W 7th St., Suite 309, Cincinnati, OH 45203</a:t>
            </a:r>
            <a:endParaRPr sz="1200">
              <a:latin typeface="Calibri"/>
              <a:ea typeface="Calibri"/>
              <a:cs typeface="Calibri"/>
              <a:sym typeface="Calibri"/>
            </a:endParaRPr>
          </a:p>
          <a:p>
            <a:pPr indent="0" lvl="0" marL="0" rtl="0" algn="l">
              <a:spcBef>
                <a:spcPts val="1000"/>
              </a:spcBef>
              <a:spcAft>
                <a:spcPts val="0"/>
              </a:spcAft>
              <a:buNone/>
            </a:pPr>
            <a:r>
              <a:rPr b="1" lang="en" u="sng">
                <a:latin typeface="Calibri"/>
                <a:ea typeface="Calibri"/>
                <a:cs typeface="Calibri"/>
                <a:sym typeface="Calibri"/>
              </a:rPr>
              <a:t>How to drop it off: </a:t>
            </a:r>
            <a:endParaRPr b="1" u="sng">
              <a:latin typeface="Calibri"/>
              <a:ea typeface="Calibri"/>
              <a:cs typeface="Calibri"/>
              <a:sym typeface="Calibri"/>
            </a:endParaRPr>
          </a:p>
          <a:p>
            <a:pPr indent="0" lvl="0" marL="0" rtl="0" algn="l">
              <a:spcBef>
                <a:spcPts val="0"/>
              </a:spcBef>
              <a:spcAft>
                <a:spcPts val="0"/>
              </a:spcAft>
              <a:buNone/>
            </a:pPr>
            <a:r>
              <a:t/>
            </a:r>
            <a:endParaRPr b="1" u="sng">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There will be a </a:t>
            </a:r>
            <a:r>
              <a:rPr b="1" lang="en" sz="1200">
                <a:latin typeface="Calibri"/>
                <a:ea typeface="Calibri"/>
                <a:cs typeface="Calibri"/>
                <a:sym typeface="Calibri"/>
              </a:rPr>
              <a:t>dropbox</a:t>
            </a:r>
            <a:r>
              <a:rPr lang="en" sz="1200">
                <a:latin typeface="Calibri"/>
                <a:ea typeface="Calibri"/>
                <a:cs typeface="Calibri"/>
                <a:sym typeface="Calibri"/>
              </a:rPr>
              <a:t> on my front porch, </a:t>
            </a:r>
            <a:r>
              <a:rPr b="1" lang="en" sz="1200">
                <a:latin typeface="Calibri"/>
                <a:ea typeface="Calibri"/>
                <a:cs typeface="Calibri"/>
                <a:sym typeface="Calibri"/>
              </a:rPr>
              <a:t>220 Donahue Street</a:t>
            </a:r>
            <a:r>
              <a:rPr lang="en" sz="1200">
                <a:latin typeface="Calibri"/>
                <a:ea typeface="Calibri"/>
                <a:cs typeface="Calibri"/>
                <a:sym typeface="Calibri"/>
              </a:rPr>
              <a:t>, in Clifton. I am also more than happy to have books sent to me via mail/amazon that I can drop off. I am also able to pick up a book from you if you live in Clifton and have no way to get to me.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I am accepting donations until </a:t>
            </a:r>
            <a:r>
              <a:rPr b="1" lang="en" sz="1200">
                <a:latin typeface="Calibri"/>
                <a:ea typeface="Calibri"/>
                <a:cs typeface="Calibri"/>
                <a:sym typeface="Calibri"/>
              </a:rPr>
              <a:t>February</a:t>
            </a:r>
            <a:r>
              <a:rPr b="1" lang="en" sz="1200">
                <a:latin typeface="Calibri"/>
                <a:ea typeface="Calibri"/>
                <a:cs typeface="Calibri"/>
                <a:sym typeface="Calibri"/>
              </a:rPr>
              <a:t> 7th</a:t>
            </a:r>
            <a:r>
              <a:rPr lang="en"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I really want this to go well, so please raid your parents houses for books from your childhood or ask friends and family if they have any books they are willing to donate!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The topic of literacy pertains to our major, so it is important for us to do our part and provide books to kiddos that need them!</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