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7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88900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9u5ctbCwu0IGnkkDay9s90bhi9KzSuCGLdliYU-6cVo/edit%23gid=0" TargetMode="External"/><Relationship Id="rId4" Type="http://schemas.openxmlformats.org/officeDocument/2006/relationships/hyperlink" Target="http://main.acsevents.org/site/TR?fr_id=65908&amp;pg=team&amp;team_id=175842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eyer2m2@mail.uc.edu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google.com/imgres?imgurl=http://www.rickyseabra.com/ISADORA%2520THESIS%2520CD/imagesfiles/Image8.jpg&amp;imgrefurl=http://www.rickyseabra.com/ISADORA%20THESIS%20CD/imagesfiles/tminus9.html&amp;h=198&amp;w=305&amp;tbnid=zpyEECAOb6EEIM:&amp;zoom=1&amp;docid=yriizSUB1NCYpM&amp;ei=ENiAVI_hDMGmyATd5YCoBQ&amp;tbm=isch&amp;client=firefox-a&amp;ved=0CBwQMygAMAA&amp;iact=rc&amp;uact=3&amp;dur=2191&amp;page=1&amp;start=0&amp;ndsp=16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NSSLHA Meeting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December 4th 2014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 10 NSSLHA Members!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844700" y="1342775"/>
            <a:ext cx="37140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/>
              <a:t>Megan Davis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/>
              <a:t>Kirsty Rae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/>
              <a:t>Grace Dumesnil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/>
              <a:t>Sarah Hemer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3000"/>
              <a:t>Myriah Jackson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115600" y="1348775"/>
            <a:ext cx="4028400" cy="361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 startAt="6"/>
            </a:pPr>
            <a:r>
              <a:rPr lang="en" sz="3000">
                <a:solidFill>
                  <a:schemeClr val="dk2"/>
                </a:solidFill>
              </a:rPr>
              <a:t>Kelly Garland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 startAt="6"/>
            </a:pPr>
            <a:r>
              <a:rPr lang="en" sz="3000">
                <a:solidFill>
                  <a:schemeClr val="dk2"/>
                </a:solidFill>
              </a:rPr>
              <a:t>Seara Mayanja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 startAt="6"/>
            </a:pPr>
            <a:r>
              <a:rPr lang="en" sz="3000">
                <a:solidFill>
                  <a:schemeClr val="dk2"/>
                </a:solidFill>
              </a:rPr>
              <a:t>Paige Gieske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 startAt="6"/>
            </a:pPr>
            <a:r>
              <a:rPr lang="en" sz="3000">
                <a:solidFill>
                  <a:schemeClr val="dk2"/>
                </a:solidFill>
              </a:rPr>
              <a:t>Katie Schmittou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 startAt="6"/>
            </a:pPr>
            <a:r>
              <a:rPr lang="en" sz="3000">
                <a:solidFill>
                  <a:schemeClr val="dk2"/>
                </a:solidFill>
              </a:rPr>
              <a:t>Abby Awad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211525" y="4044575"/>
            <a:ext cx="8358600" cy="101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latin typeface="Calligraffitti"/>
                <a:ea typeface="Calligraffitti"/>
                <a:cs typeface="Calligraffitti"/>
                <a:sym typeface="Calligraffitti"/>
              </a:rPr>
              <a:t>Keep up the good work!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Save the Date!!!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Our annual spring banquet will be held on </a:t>
            </a:r>
            <a:r>
              <a:rPr lang="en" sz="3600" b="1"/>
              <a:t>April 10th, 2015</a:t>
            </a:r>
            <a:r>
              <a:rPr lang="en" sz="3600"/>
              <a:t> at The Madison in Covington!!! </a:t>
            </a:r>
          </a:p>
          <a:p>
            <a:pPr marL="457200" lvl="0" indent="-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 i="1"/>
              <a:t>More info to come in spring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ctrTitle"/>
          </p:nvPr>
        </p:nvSpPr>
        <p:spPr>
          <a:xfrm>
            <a:off x="516975" y="2104695"/>
            <a:ext cx="6400799" cy="169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Congratulations for winning the NSSLHA Chapter of the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Year Award!!!!!!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3200" y="2591750"/>
            <a:ext cx="3510175" cy="26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685800" y="1699925"/>
            <a:ext cx="4716599" cy="854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Dr. Pete Scheifele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685800" y="2509910"/>
            <a:ext cx="4514099" cy="128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UC Professor, Director of FETCH Lab, retired Naval Diver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1975" y="2509899"/>
            <a:ext cx="3395025" cy="237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Just for fun clip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sz="2400"/>
              <a:t>In case you need a laugh during finals week:)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https://www.youtube.com/watch?v=6VFOeVxNO2s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Community Service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9225" y="1278525"/>
            <a:ext cx="4571448" cy="36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Looking towards the Spring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78525"/>
            <a:ext cx="31968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Ronald McDonald House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7pm Snack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Tuesday 1/27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Wednesday 2/18</a:t>
            </a:r>
          </a:p>
          <a:p>
            <a:pPr marL="9144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Monday 3/2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Fluency Friday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Friday 2/20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AM Volunteers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PM Volunteers</a:t>
            </a: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We also need help stuffing folders 2/10!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3915050" y="1362275"/>
            <a:ext cx="3921300" cy="283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Little Sisters of the Poor Bingo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</a:rPr>
              <a:t>Details to Follow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Seven Hills Neighborhood House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</a:rPr>
              <a:t>Details to Follow 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Craft, Lunch, &amp; Learn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</a:rPr>
              <a:t>TBA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UC Dance Marathon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2"/>
                </a:solidFill>
              </a:rPr>
              <a:t>Details to Follow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Fundraising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*Continue checking the google doc for basketball games!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Basketball Games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*Next semester: Relay for Life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Sign up for our NSSLHA team</a:t>
            </a:r>
          </a:p>
          <a:p>
            <a:pPr indent="457200" rtl="0">
              <a:spcBef>
                <a:spcPts val="0"/>
              </a:spcBef>
              <a:buNone/>
            </a:pPr>
            <a:endParaRPr sz="2000"/>
          </a:p>
          <a:p>
            <a:pPr marL="0" indent="0" rtl="0">
              <a:spcBef>
                <a:spcPts val="0"/>
              </a:spcBef>
              <a:buNone/>
            </a:pPr>
            <a:r>
              <a:rPr lang="en" sz="2000"/>
              <a:t>*</a:t>
            </a:r>
            <a:r>
              <a:rPr lang="en" sz="2400"/>
              <a:t>Will be setting up fundraisers next semester with Insomnia Cookies, Potbelly, any ideas?</a:t>
            </a:r>
          </a:p>
          <a:p>
            <a:pPr indent="457200" rtl="0">
              <a:spcBef>
                <a:spcPts val="0"/>
              </a:spcBef>
              <a:buNone/>
            </a:pPr>
            <a:endParaRPr sz="2000"/>
          </a:p>
          <a:p>
            <a:pPr marL="0" indent="0">
              <a:spcBef>
                <a:spcPts val="0"/>
              </a:spcBef>
              <a:buNone/>
            </a:pPr>
            <a:endParaRPr sz="20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Ideas for next semester?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T-SHIRTS!!!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If you have not picked up your t-shirt please contact me! (Or you will be hearing from me this week)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meyer2m2@mail.uc.edu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513-316-9315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5050" y="3151247"/>
            <a:ext cx="2641296" cy="191685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6384392" y="3375114"/>
            <a:ext cx="3923999" cy="440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305 × 198 - rickyseabra.com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CSD Book Exchange!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2912" y="1278525"/>
            <a:ext cx="86868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https://docs.google.com/spreadsheets/d/1MowTwyLBagSgLiik6t4kwxM5H5gbp8x-DaBy0WgHcNs/edit?usp=sharing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175" y="1278524"/>
            <a:ext cx="8418275" cy="199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Macintosh PowerPoint</Application>
  <PresentationFormat>On-screen Show (16:9)</PresentationFormat>
  <Paragraphs>78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lesson-plan</vt:lpstr>
      <vt:lpstr>NSSLHA Meeting</vt:lpstr>
      <vt:lpstr>Dr. Pete Scheifele </vt:lpstr>
      <vt:lpstr>Just for fun clip</vt:lpstr>
      <vt:lpstr>Community Service</vt:lpstr>
      <vt:lpstr>Looking towards the Spring</vt:lpstr>
      <vt:lpstr>Fundraising</vt:lpstr>
      <vt:lpstr>Socials</vt:lpstr>
      <vt:lpstr>T-SHIRTS!!!</vt:lpstr>
      <vt:lpstr>CSD Book Exchange!</vt:lpstr>
      <vt:lpstr>Top 10 NSSLHA Members!</vt:lpstr>
      <vt:lpstr>Save the Date!!!</vt:lpstr>
      <vt:lpstr>Congratulations for winning the NSSLHA Chapter of the  Year Award!!!!!!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NSSLHA Meeting</dc:title>
  <cp:lastModifiedBy>Leah Baccus</cp:lastModifiedBy>
  <cp:revision>1</cp:revision>
  <dcterms:modified xsi:type="dcterms:W3CDTF">2014-12-05T16:26:50Z</dcterms:modified>
</cp:coreProperties>
</file>