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44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7365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-11" y="1000670"/>
            <a:ext cx="7314320" cy="3087224"/>
            <a:chOff x="-11" y="1378676"/>
            <a:chExt cx="7314320" cy="4116299"/>
          </a:xfrm>
        </p:grpSpPr>
        <p:sp>
          <p:nvSpPr>
            <p:cNvPr id="62" name="Shape 62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Shape 68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69" name="Shape 69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7" name="Shape 77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8" name="Shape 78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84" name="Shape 84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 flipH="1">
            <a:off x="3866777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70"/>
            <a:ext cx="3409812" cy="2107677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YA4MDKcTU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holly.finnegan@cchmc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spreadsheets/d/19u5ctbCwu0IGnkkDay9s90bhi9KzSuCGLdliYU-6cVo/edit%23gid=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main.acsevents.org/site/TR/RelayForLife/RFLCY15EC?team_id=1758429&amp;pg=team&amp;fr_id=65908&amp;__utma=54177207.1871921087.1418570123.1418570123.1421281786.2&amp;__utmb=54177207.3.9.1421281811820&amp;__utmc=54177207&amp;__utmx=-&amp;__utmz=54177207.1418570123.1.1.utmcsr=(direct)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January NSSLHA Meeting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Spring Banquet	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Date: Friday, April 10th from 7-11:00pm at The Madison in Covington, KY! 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Invitations and RSVP’s to come in February!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Wine Bottle Donations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We will be taking donations of wine bottles for the annual wine bottle toss at the spring banquet! 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Donations can be taken to Tammy Downey at the main CSD office on the 3rd floor of French East. Donations are worth a half NSSLHA point.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312350"/>
            <a:ext cx="5024700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Senior Pub Crawl T-Shirts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-Color?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-Quote?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-Picture?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-Ideas?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I will be sending out a poll with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quotes/designs to vote on next week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PLEASE SEND ME YOUR IDEAS!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meyer2m2@mail.uc.edu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125" y="-1116350"/>
            <a:ext cx="4302250" cy="573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Silent Auction Baskets 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Raffle winners choose from themed baskets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Donations are welcomed!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/>
              <a:t>Family donations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/>
              <a:t>Apparel/gift cards/items from work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/>
              <a:t>Local business near you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Grab a donation letter!</a:t>
            </a:r>
          </a:p>
          <a:p>
            <a:pPr marL="914400" lvl="1" indent="-3810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/>
              <a:t>All personal donations contact Meredith or Leah to arrange a pick up location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5498">
            <a:off x="6703974" y="1859850"/>
            <a:ext cx="2181225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Top Ten!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271175"/>
            <a:ext cx="38267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3000"/>
              <a:t>Megan Davis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3000"/>
              <a:t>Kirsty Rae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3000"/>
              <a:t>Mary Parks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3000"/>
              <a:t>Seara Mayanja 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3000"/>
              <a:t>Katie Schmittou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4354350" y="1296675"/>
            <a:ext cx="4086600" cy="357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6. Grace Dumesnil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7. Sarah Crosby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8. Myriah Jackson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9. Corrine Deutenberg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10. Sarah Hemer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253650" y="3819100"/>
            <a:ext cx="8032200" cy="90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6000">
                <a:latin typeface="Calligraffitti"/>
                <a:ea typeface="Calligraffitti"/>
                <a:cs typeface="Calligraffitti"/>
                <a:sym typeface="Calligraffitti"/>
              </a:rPr>
              <a:t>Keep up the good work!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685800" y="1801807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Welcome, 7HNH Guests!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381000" y="2920500"/>
            <a:ext cx="4412700" cy="67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Melinda Butsch-Kovacic &amp; Wendy Yip</a:t>
            </a:r>
          </a:p>
          <a:p>
            <a:pPr rtl="0">
              <a:spcBef>
                <a:spcPts val="0"/>
              </a:spcBef>
              <a:buNone/>
            </a:pPr>
            <a:endParaRPr sz="2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https://www.youtube.com/watch?v=oDYA4MDKcTU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l="17891" t="22744" r="19616" b="18622"/>
          <a:stretch/>
        </p:blipFill>
        <p:spPr>
          <a:xfrm>
            <a:off x="4418400" y="2013000"/>
            <a:ext cx="4312099" cy="32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Community Service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 b="1"/>
              <a:t>January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Craft, Lunch, &amp; Learn: Wednesday, January 21st!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Contact Holly Finnegan at 513-803-2744 or </a:t>
            </a:r>
            <a:r>
              <a:rPr lang="en" u="sng">
                <a:solidFill>
                  <a:schemeClr val="hlink"/>
                </a:solidFill>
                <a:hlinkClick r:id="rId3"/>
              </a:rPr>
              <a:t>holly.finnegan@cchmc.org</a:t>
            </a:r>
            <a:r>
              <a:rPr lang="en"/>
              <a:t> to register!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Lunch will be provided with a presentation on craniofacial anomalies by Jennifer Marshall, MS CCC-SLP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Ronald McDonald House Snack: Tuesday, January 27th!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Arrive at 7pm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Please pre-register!!!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Bring food supplies for extra NSSLHA points!!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/>
              <a:t>February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Little Sisters of the Poor Bingo: Wednesday, February 4th!</a:t>
            </a:r>
          </a:p>
          <a:p>
            <a:pPr marL="457200" lvl="0" indent="-33655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700"/>
              <a:t>Arrive at 7pm!</a:t>
            </a:r>
          </a:p>
          <a:p>
            <a:pPr marL="457200" lvl="0" indent="-33655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700"/>
              <a:t>Bring quarters for additional NSSLHA points!</a:t>
            </a:r>
          </a:p>
          <a:p>
            <a:pPr rtl="0">
              <a:spcBef>
                <a:spcPts val="0"/>
              </a:spcBef>
              <a:buNone/>
            </a:pPr>
            <a:r>
              <a:rPr lang="en" sz="2200"/>
              <a:t>Ronald McDonald House Snack: Wednesday, February 18th!</a:t>
            </a:r>
          </a:p>
          <a:p>
            <a:pPr marL="457200" lvl="0" indent="-33655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700"/>
              <a:t>Arrive at 7pm!</a:t>
            </a:r>
          </a:p>
          <a:p>
            <a:pPr marL="457200" lvl="0" indent="-33655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700"/>
              <a:t>Please pre-register!!!</a:t>
            </a:r>
          </a:p>
          <a:p>
            <a:pPr marL="457200" lvl="0" indent="-33655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700"/>
              <a:t>Bring food supplies for extra NSSLHA points!!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None/>
            </a:pPr>
            <a:r>
              <a:rPr lang="en" sz="2400"/>
              <a:t>Little Sisters of the Poor Bingo: Wednesday, February 25th!</a:t>
            </a:r>
          </a:p>
          <a:p>
            <a:pPr marL="457200" lvl="0" indent="-33655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700"/>
              <a:t>Arrive at 7pm!</a:t>
            </a:r>
          </a:p>
          <a:p>
            <a:pPr marL="457200" lvl="0" indent="-33655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700"/>
              <a:t>Bring quarters for additional NSSLHA points!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March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/>
              <a:t>Ronald McDonald House Snack: Monday, March 2nd!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Arrive at 7pm!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Please pre-register!!!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Bring food supplies for extra NSSLHA points!!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Little Sisters of the Poor Bingo: Wednesday, March 25th!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Arrive at 7pm!</a:t>
            </a:r>
          </a:p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Bring quarters for additional NSSLHA points!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Fundraising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 b="1"/>
              <a:t>January-March:</a:t>
            </a:r>
            <a:r>
              <a:rPr lang="en" sz="2000"/>
              <a:t> Basketball Games!</a:t>
            </a:r>
          </a:p>
          <a:p>
            <a:pPr marL="457200" lvl="0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 b="1" u="sng">
                <a:solidFill>
                  <a:schemeClr val="hlink"/>
                </a:solidFill>
                <a:hlinkClick r:id="rId3"/>
              </a:rPr>
              <a:t>Sign-Up</a:t>
            </a:r>
          </a:p>
          <a:p>
            <a:pPr rtl="0">
              <a:spcBef>
                <a:spcPts val="0"/>
              </a:spcBef>
              <a:buNone/>
            </a:pPr>
            <a:endParaRPr sz="2200" b="1"/>
          </a:p>
          <a:p>
            <a:pPr rtl="0">
              <a:spcBef>
                <a:spcPts val="0"/>
              </a:spcBef>
              <a:buNone/>
            </a:pPr>
            <a:r>
              <a:rPr lang="en" sz="2200" b="1"/>
              <a:t>Insomnia Cookies:</a:t>
            </a:r>
            <a:r>
              <a:rPr lang="en" sz="2000"/>
              <a:t> Monday, February 2nd. 3 p.m.-3 a.m.</a:t>
            </a:r>
          </a:p>
          <a:p>
            <a:pPr rtl="0">
              <a:spcBef>
                <a:spcPts val="0"/>
              </a:spcBef>
              <a:buNone/>
            </a:pPr>
            <a:r>
              <a:rPr lang="en" sz="2200" b="1"/>
              <a:t>Pieology:</a:t>
            </a:r>
            <a:r>
              <a:rPr lang="en" sz="2000"/>
              <a:t> TBA</a:t>
            </a:r>
          </a:p>
          <a:p>
            <a:pPr rtl="0">
              <a:spcBef>
                <a:spcPts val="0"/>
              </a:spcBef>
              <a:buNone/>
            </a:pPr>
            <a:r>
              <a:rPr lang="en" sz="2200" b="1"/>
              <a:t>Potbelly:</a:t>
            </a:r>
            <a:r>
              <a:rPr lang="en" sz="2000"/>
              <a:t> TBA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Also a social event 1 point for showing up, 2 if you stay for the social!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*For these food fundraisers 1 NSSLHA point for attending and .5 point for every non-NSSLHA member you bring!</a:t>
            </a:r>
          </a:p>
          <a:p>
            <a:pPr lvl="0">
              <a:spcBef>
                <a:spcPts val="0"/>
              </a:spcBef>
              <a:buNone/>
            </a:pPr>
            <a:endParaRPr sz="20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 b="1"/>
              <a:t>Relay For Life</a:t>
            </a:r>
          </a:p>
          <a:p>
            <a:pPr marL="457200" lvl="0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/>
              <a:t>Same day as banquet APRIL 10th</a:t>
            </a:r>
          </a:p>
          <a:p>
            <a:pPr marL="457200" lvl="0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/>
              <a:t>Join the team and raise $100 and you will still get 9 hours of community service and a t-shirt.</a:t>
            </a:r>
          </a:p>
          <a:p>
            <a:pPr marL="457200" lvl="0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/>
              <a:t>Key Chains- TBD will be either made at a meeting or done as a social event</a:t>
            </a:r>
          </a:p>
          <a:p>
            <a:pPr marL="457200" lvl="0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 u="sng">
                <a:solidFill>
                  <a:schemeClr val="hlink"/>
                </a:solidFill>
                <a:hlinkClick r:id="rId3"/>
              </a:rPr>
              <a:t>Sign-Up</a:t>
            </a:r>
          </a:p>
          <a:p>
            <a:pPr marL="457200" lvl="0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/>
              <a:t>Click “Join Our Team” and follow the directions</a:t>
            </a:r>
          </a:p>
          <a:p>
            <a:pPr marL="457200" lvl="0" indent="-3683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/>
              <a:t>Send link out to your PERSONAL page and have friends and family click “Donate Now”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Socials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ICE SKATING!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/>
              <a:t>When: Friday, January 30th from 4-6 pm on Fountain Square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/>
              <a:t>Cost: $4 admission, $4 skate rental</a:t>
            </a:r>
          </a:p>
          <a:p>
            <a:pPr indent="457200" rtl="0">
              <a:spcBef>
                <a:spcPts val="0"/>
              </a:spcBef>
              <a:buNone/>
            </a:pPr>
            <a:endParaRPr/>
          </a:p>
          <a:p>
            <a:pPr indent="457200" rtl="0">
              <a:spcBef>
                <a:spcPts val="0"/>
              </a:spcBef>
              <a:buNone/>
            </a:pPr>
            <a:r>
              <a:rPr lang="en"/>
              <a:t>We will be sending out a google doc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/>
              <a:t>sign up, please fill it out by </a:t>
            </a:r>
          </a:p>
          <a:p>
            <a:pPr indent="457200">
              <a:spcBef>
                <a:spcPts val="0"/>
              </a:spcBef>
              <a:buNone/>
            </a:pPr>
            <a:r>
              <a:rPr lang="en"/>
              <a:t>January 25th!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500" y="2361625"/>
            <a:ext cx="4079223" cy="27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Spring Newsletter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Please take one of the spring newsletter and check out the awesome articles about UC NSSLHA!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Macintosh PowerPoint</Application>
  <PresentationFormat>On-screen Show (16:9)</PresentationFormat>
  <Paragraphs>101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lesson-plan</vt:lpstr>
      <vt:lpstr>January NSSLHA Meeting</vt:lpstr>
      <vt:lpstr>Welcome, 7HNH Guests!</vt:lpstr>
      <vt:lpstr>Community Service</vt:lpstr>
      <vt:lpstr>PowerPoint Presentation</vt:lpstr>
      <vt:lpstr>PowerPoint Presentation</vt:lpstr>
      <vt:lpstr>Fundraising</vt:lpstr>
      <vt:lpstr>PowerPoint Presentation</vt:lpstr>
      <vt:lpstr>Socials</vt:lpstr>
      <vt:lpstr>Spring Newsletter</vt:lpstr>
      <vt:lpstr>Spring Banquet </vt:lpstr>
      <vt:lpstr>Wine Bottle Donations</vt:lpstr>
      <vt:lpstr>Senior Pub Crawl T-Shirts</vt:lpstr>
      <vt:lpstr>Silent Auction Baskets </vt:lpstr>
      <vt:lpstr>Top Ten!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NSSLHA Meeting</dc:title>
  <cp:lastModifiedBy>Leah Baccus</cp:lastModifiedBy>
  <cp:revision>1</cp:revision>
  <dcterms:modified xsi:type="dcterms:W3CDTF">2015-01-17T14:12:02Z</dcterms:modified>
</cp:coreProperties>
</file>