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27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191585210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p:nvPr/>
        </p:nvSpPr>
        <p:spPr>
          <a:xfrm>
            <a:off x="0" y="0"/>
            <a:ext cx="9144000" cy="3518399"/>
          </a:xfrm>
          <a:prstGeom prst="rect">
            <a:avLst/>
          </a:prstGeom>
          <a:solidFill>
            <a:schemeClr val="dk2"/>
          </a:solidFill>
          <a:ln>
            <a:noFill/>
          </a:ln>
        </p:spPr>
        <p:txBody>
          <a:bodyPr lIns="91425" tIns="45700" rIns="91425" bIns="45700" anchor="ctr" anchorCtr="0">
            <a:noAutofit/>
          </a:bodyPr>
          <a:lstStyle/>
          <a:p>
            <a:endParaRPr/>
          </a:p>
        </p:txBody>
      </p:sp>
      <p:cxnSp>
        <p:nvCxnSpPr>
          <p:cNvPr id="9" name="Shape 9"/>
          <p:cNvCxnSpPr/>
          <p:nvPr/>
        </p:nvCxnSpPr>
        <p:spPr>
          <a:xfrm>
            <a:off x="0" y="3496604"/>
            <a:ext cx="9144000" cy="0"/>
          </a:xfrm>
          <a:prstGeom prst="straightConnector1">
            <a:avLst/>
          </a:prstGeom>
          <a:noFill/>
          <a:ln w="57150" cap="flat">
            <a:solidFill>
              <a:srgbClr val="000000">
                <a:alpha val="14901"/>
              </a:srgbClr>
            </a:solidFill>
            <a:prstDash val="solid"/>
            <a:round/>
            <a:headEnd type="none" w="med" len="med"/>
            <a:tailEnd type="none" w="med" len="med"/>
          </a:ln>
        </p:spPr>
      </p:cxnSp>
      <p:sp>
        <p:nvSpPr>
          <p:cNvPr id="10" name="Shape 10"/>
          <p:cNvSpPr txBox="1">
            <a:spLocks noGrp="1"/>
          </p:cNvSpPr>
          <p:nvPr>
            <p:ph type="ctrTitle"/>
          </p:nvPr>
        </p:nvSpPr>
        <p:spPr>
          <a:xfrm>
            <a:off x="685800" y="1867781"/>
            <a:ext cx="7772400" cy="1648800"/>
          </a:xfrm>
          <a:prstGeom prst="rect">
            <a:avLst/>
          </a:prstGeom>
        </p:spPr>
        <p:txBody>
          <a:bodyPr lIns="91425" tIns="91425" rIns="91425" bIns="91425" anchor="b" anchorCtr="0"/>
          <a:lstStyle>
            <a:lvl1pPr indent="457200">
              <a:buSzPct val="100000"/>
              <a:defRPr sz="7200"/>
            </a:lvl1pPr>
            <a:lvl2pPr indent="457200">
              <a:buSzPct val="100000"/>
              <a:defRPr sz="7200"/>
            </a:lvl2pPr>
            <a:lvl3pPr indent="457200">
              <a:buSzPct val="100000"/>
              <a:defRPr sz="7200"/>
            </a:lvl3pPr>
            <a:lvl4pPr indent="457200">
              <a:buSzPct val="100000"/>
              <a:defRPr sz="7200"/>
            </a:lvl4pPr>
            <a:lvl5pPr indent="457200">
              <a:buSzPct val="100000"/>
              <a:defRPr sz="7200"/>
            </a:lvl5pPr>
            <a:lvl6pPr indent="457200">
              <a:buSzPct val="100000"/>
              <a:defRPr sz="7200"/>
            </a:lvl6pPr>
            <a:lvl7pPr indent="457200">
              <a:buSzPct val="100000"/>
              <a:defRPr sz="7200"/>
            </a:lvl7pPr>
            <a:lvl8pPr indent="457200">
              <a:buSzPct val="100000"/>
              <a:defRPr sz="7200"/>
            </a:lvl8pPr>
            <a:lvl9pPr indent="457200">
              <a:buSzPct val="100000"/>
              <a:defRPr sz="7200"/>
            </a:lvl9pPr>
          </a:lstStyle>
          <a:p>
            <a:endParaRPr/>
          </a:p>
        </p:txBody>
      </p:sp>
      <p:sp>
        <p:nvSpPr>
          <p:cNvPr id="11" name="Shape 11"/>
          <p:cNvSpPr txBox="1">
            <a:spLocks noGrp="1"/>
          </p:cNvSpPr>
          <p:nvPr>
            <p:ph type="subTitle" idx="1"/>
          </p:nvPr>
        </p:nvSpPr>
        <p:spPr>
          <a:xfrm>
            <a:off x="685800" y="3627026"/>
            <a:ext cx="7772400" cy="774300"/>
          </a:xfrm>
          <a:prstGeom prst="rect">
            <a:avLst/>
          </a:prstGeom>
        </p:spPr>
        <p:txBody>
          <a:bodyPr lIns="91425" tIns="91425" rIns="91425" bIns="91425" anchor="t" anchorCtr="0"/>
          <a:lstStyle>
            <a:lvl1pPr marL="0">
              <a:spcBef>
                <a:spcPts val="0"/>
              </a:spcBef>
              <a:buClr>
                <a:schemeClr val="dk2"/>
              </a:buClr>
              <a:buNone/>
              <a:defRPr>
                <a:solidFill>
                  <a:schemeClr val="dk2"/>
                </a:solidFill>
              </a:defRPr>
            </a:lvl1pPr>
            <a:lvl2pPr marL="0" indent="190500">
              <a:spcBef>
                <a:spcPts val="0"/>
              </a:spcBef>
              <a:buClr>
                <a:schemeClr val="dk2"/>
              </a:buClr>
              <a:buSzPct val="100000"/>
              <a:buNone/>
              <a:defRPr sz="3000">
                <a:solidFill>
                  <a:schemeClr val="dk2"/>
                </a:solidFill>
              </a:defRPr>
            </a:lvl2pPr>
            <a:lvl3pPr marL="0" indent="190500">
              <a:spcBef>
                <a:spcPts val="0"/>
              </a:spcBef>
              <a:buClr>
                <a:schemeClr val="dk2"/>
              </a:buClr>
              <a:buSzPct val="100000"/>
              <a:buNone/>
              <a:defRPr sz="3000">
                <a:solidFill>
                  <a:schemeClr val="dk2"/>
                </a:solidFill>
              </a:defRPr>
            </a:lvl3pPr>
            <a:lvl4pPr marL="0" indent="190500">
              <a:spcBef>
                <a:spcPts val="0"/>
              </a:spcBef>
              <a:buClr>
                <a:schemeClr val="dk2"/>
              </a:buClr>
              <a:buSzPct val="100000"/>
              <a:buNone/>
              <a:defRPr sz="3000">
                <a:solidFill>
                  <a:schemeClr val="dk2"/>
                </a:solidFill>
              </a:defRPr>
            </a:lvl4pPr>
            <a:lvl5pPr marL="0" indent="190500">
              <a:spcBef>
                <a:spcPts val="0"/>
              </a:spcBef>
              <a:buClr>
                <a:schemeClr val="dk2"/>
              </a:buClr>
              <a:buSzPct val="100000"/>
              <a:buNone/>
              <a:defRPr sz="3000">
                <a:solidFill>
                  <a:schemeClr val="dk2"/>
                </a:solidFill>
              </a:defRPr>
            </a:lvl5pPr>
            <a:lvl6pPr marL="0" indent="190500">
              <a:spcBef>
                <a:spcPts val="0"/>
              </a:spcBef>
              <a:buClr>
                <a:schemeClr val="dk2"/>
              </a:buClr>
              <a:buSzPct val="100000"/>
              <a:buNone/>
              <a:defRPr sz="3000">
                <a:solidFill>
                  <a:schemeClr val="dk2"/>
                </a:solidFill>
              </a:defRPr>
            </a:lvl6pPr>
            <a:lvl7pPr marL="0" indent="190500">
              <a:spcBef>
                <a:spcPts val="0"/>
              </a:spcBef>
              <a:buClr>
                <a:schemeClr val="dk2"/>
              </a:buClr>
              <a:buSzPct val="100000"/>
              <a:buNone/>
              <a:defRPr sz="3000">
                <a:solidFill>
                  <a:schemeClr val="dk2"/>
                </a:solidFill>
              </a:defRPr>
            </a:lvl7pPr>
            <a:lvl8pPr marL="0" indent="190500">
              <a:spcBef>
                <a:spcPts val="0"/>
              </a:spcBef>
              <a:buClr>
                <a:schemeClr val="dk2"/>
              </a:buClr>
              <a:buSzPct val="100000"/>
              <a:buNone/>
              <a:defRPr sz="3000">
                <a:solidFill>
                  <a:schemeClr val="dk2"/>
                </a:solidFill>
              </a:defRPr>
            </a:lvl8pPr>
            <a:lvl9pPr marL="0" indent="190500">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p:nvPr/>
        </p:nvSpPr>
        <p:spPr>
          <a:xfrm>
            <a:off x="0" y="0"/>
            <a:ext cx="9144000" cy="1149900"/>
          </a:xfrm>
          <a:prstGeom prst="rect">
            <a:avLst/>
          </a:prstGeom>
          <a:solidFill>
            <a:srgbClr val="2388DB"/>
          </a:solidFill>
          <a:ln>
            <a:noFill/>
          </a:ln>
        </p:spPr>
        <p:txBody>
          <a:bodyPr lIns="91425" tIns="45700" rIns="91425" bIns="45700" anchor="ctr" anchorCtr="0">
            <a:noAutofit/>
          </a:bodyPr>
          <a:lstStyle/>
          <a:p>
            <a:endParaRPr/>
          </a:p>
        </p:txBody>
      </p:sp>
      <p:cxnSp>
        <p:nvCxnSpPr>
          <p:cNvPr id="14" name="Shape 14"/>
          <p:cNvCxnSpPr/>
          <p:nvPr/>
        </p:nvCxnSpPr>
        <p:spPr>
          <a:xfrm>
            <a:off x="0" y="1127875"/>
            <a:ext cx="9144000" cy="0"/>
          </a:xfrm>
          <a:prstGeom prst="straightConnector1">
            <a:avLst/>
          </a:prstGeom>
          <a:noFill/>
          <a:ln w="57150" cap="flat">
            <a:solidFill>
              <a:srgbClr val="000000">
                <a:alpha val="14901"/>
              </a:srgbClr>
            </a:solidFill>
            <a:prstDash val="solid"/>
            <a:round/>
            <a:headEnd type="none" w="med" len="med"/>
            <a:tailEnd type="none" w="med" len="med"/>
          </a:ln>
        </p:spPr>
      </p:cxnSp>
      <p:sp>
        <p:nvSpPr>
          <p:cNvPr id="15" name="Shape 15"/>
          <p:cNvSpPr txBox="1">
            <a:spLocks noGrp="1"/>
          </p:cNvSpPr>
          <p:nvPr>
            <p:ph type="title"/>
          </p:nvPr>
        </p:nvSpPr>
        <p:spPr>
          <a:xfrm>
            <a:off x="457200" y="205978"/>
            <a:ext cx="8229600" cy="8574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6" name="Shape 16"/>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7"/>
        <p:cNvGrpSpPr/>
        <p:nvPr/>
      </p:nvGrpSpPr>
      <p:grpSpPr>
        <a:xfrm>
          <a:off x="0" y="0"/>
          <a:ext cx="0" cy="0"/>
          <a:chOff x="0" y="0"/>
          <a:chExt cx="0" cy="0"/>
        </a:xfrm>
      </p:grpSpPr>
      <p:sp>
        <p:nvSpPr>
          <p:cNvPr id="18" name="Shape 18"/>
          <p:cNvSpPr/>
          <p:nvPr/>
        </p:nvSpPr>
        <p:spPr>
          <a:xfrm>
            <a:off x="0" y="0"/>
            <a:ext cx="9144000" cy="1149900"/>
          </a:xfrm>
          <a:prstGeom prst="rect">
            <a:avLst/>
          </a:prstGeom>
          <a:solidFill>
            <a:schemeClr val="dk2"/>
          </a:solidFill>
          <a:ln>
            <a:noFill/>
          </a:ln>
        </p:spPr>
        <p:txBody>
          <a:bodyPr lIns="91425" tIns="45700" rIns="91425" bIns="45700" anchor="ctr" anchorCtr="0">
            <a:noAutofit/>
          </a:bodyPr>
          <a:lstStyle/>
          <a:p>
            <a:endParaRPr/>
          </a:p>
        </p:txBody>
      </p:sp>
      <p:cxnSp>
        <p:nvCxnSpPr>
          <p:cNvPr id="19" name="Shape 19"/>
          <p:cNvCxnSpPr/>
          <p:nvPr/>
        </p:nvCxnSpPr>
        <p:spPr>
          <a:xfrm>
            <a:off x="0" y="1127875"/>
            <a:ext cx="9144000" cy="0"/>
          </a:xfrm>
          <a:prstGeom prst="straightConnector1">
            <a:avLst/>
          </a:prstGeom>
          <a:noFill/>
          <a:ln w="57150" cap="flat">
            <a:solidFill>
              <a:srgbClr val="000000">
                <a:alpha val="14901"/>
              </a:srgbClr>
            </a:solidFill>
            <a:prstDash val="solid"/>
            <a:round/>
            <a:headEnd type="none" w="med" len="med"/>
            <a:tailEnd type="none" w="med" len="med"/>
          </a:ln>
        </p:spPr>
      </p:cxnSp>
      <p:sp>
        <p:nvSpPr>
          <p:cNvPr id="20" name="Shape 20"/>
          <p:cNvSpPr txBox="1">
            <a:spLocks noGrp="1"/>
          </p:cNvSpPr>
          <p:nvPr>
            <p:ph type="title"/>
          </p:nvPr>
        </p:nvSpPr>
        <p:spPr>
          <a:xfrm>
            <a:off x="457200" y="205978"/>
            <a:ext cx="8229600" cy="8574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1" name="Shape 21"/>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2" name="Shape 22"/>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3"/>
        <p:cNvGrpSpPr/>
        <p:nvPr/>
      </p:nvGrpSpPr>
      <p:grpSpPr>
        <a:xfrm>
          <a:off x="0" y="0"/>
          <a:ext cx="0" cy="0"/>
          <a:chOff x="0" y="0"/>
          <a:chExt cx="0" cy="0"/>
        </a:xfrm>
      </p:grpSpPr>
      <p:sp>
        <p:nvSpPr>
          <p:cNvPr id="24" name="Shape 24"/>
          <p:cNvSpPr/>
          <p:nvPr/>
        </p:nvSpPr>
        <p:spPr>
          <a:xfrm>
            <a:off x="0" y="0"/>
            <a:ext cx="9144000" cy="1149900"/>
          </a:xfrm>
          <a:prstGeom prst="rect">
            <a:avLst/>
          </a:prstGeom>
          <a:solidFill>
            <a:srgbClr val="2388DB"/>
          </a:solidFill>
          <a:ln>
            <a:noFill/>
          </a:ln>
        </p:spPr>
        <p:txBody>
          <a:bodyPr lIns="91425" tIns="45700" rIns="91425" bIns="45700" anchor="ctr" anchorCtr="0">
            <a:noAutofit/>
          </a:bodyPr>
          <a:lstStyle/>
          <a:p>
            <a:endParaRPr/>
          </a:p>
        </p:txBody>
      </p:sp>
      <p:cxnSp>
        <p:nvCxnSpPr>
          <p:cNvPr id="25" name="Shape 25"/>
          <p:cNvCxnSpPr/>
          <p:nvPr/>
        </p:nvCxnSpPr>
        <p:spPr>
          <a:xfrm>
            <a:off x="0" y="1127875"/>
            <a:ext cx="9144000" cy="0"/>
          </a:xfrm>
          <a:prstGeom prst="straightConnector1">
            <a:avLst/>
          </a:prstGeom>
          <a:noFill/>
          <a:ln w="57150" cap="flat">
            <a:solidFill>
              <a:srgbClr val="000000">
                <a:alpha val="14901"/>
              </a:srgbClr>
            </a:solidFill>
            <a:prstDash val="solid"/>
            <a:round/>
            <a:headEnd type="none" w="med" len="med"/>
            <a:tailEnd type="none" w="med" len="med"/>
          </a:ln>
        </p:spPr>
      </p:cxnSp>
      <p:sp>
        <p:nvSpPr>
          <p:cNvPr id="26" name="Shape 26"/>
          <p:cNvSpPr txBox="1">
            <a:spLocks noGrp="1"/>
          </p:cNvSpPr>
          <p:nvPr>
            <p:ph type="title"/>
          </p:nvPr>
        </p:nvSpPr>
        <p:spPr>
          <a:xfrm>
            <a:off x="457200" y="205978"/>
            <a:ext cx="8229600" cy="8574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7"/>
        <p:cNvGrpSpPr/>
        <p:nvPr/>
      </p:nvGrpSpPr>
      <p:grpSpPr>
        <a:xfrm>
          <a:off x="0" y="0"/>
          <a:ext cx="0" cy="0"/>
          <a:chOff x="0" y="0"/>
          <a:chExt cx="0" cy="0"/>
        </a:xfrm>
      </p:grpSpPr>
      <p:sp>
        <p:nvSpPr>
          <p:cNvPr id="28" name="Shape 28"/>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marL="285750" indent="-171450">
              <a:spcBef>
                <a:spcPts val="0"/>
              </a:spcBef>
              <a:buClr>
                <a:schemeClr val="dk2"/>
              </a:buClr>
              <a:buSzPct val="100000"/>
              <a:buNone/>
              <a:defRPr sz="1800">
                <a:solidFill>
                  <a:schemeClr val="dk2"/>
                </a:solidFill>
              </a:defRPr>
            </a:lvl1pPr>
          </a:lstStyle>
          <a:p>
            <a:endParaRPr/>
          </a:p>
        </p:txBody>
      </p:sp>
      <p:sp>
        <p:nvSpPr>
          <p:cNvPr id="29" name="Shape 29"/>
          <p:cNvSpPr/>
          <p:nvPr/>
        </p:nvSpPr>
        <p:spPr>
          <a:xfrm>
            <a:off x="4274" y="0"/>
            <a:ext cx="9144000" cy="4406399"/>
          </a:xfrm>
          <a:prstGeom prst="rect">
            <a:avLst/>
          </a:prstGeom>
          <a:solidFill>
            <a:srgbClr val="2388DB"/>
          </a:solidFill>
          <a:ln>
            <a:noFill/>
          </a:ln>
        </p:spPr>
        <p:txBody>
          <a:bodyPr lIns="91425" tIns="45700" rIns="91425" bIns="45700" anchor="ctr" anchorCtr="0">
            <a:noAutofit/>
          </a:bodyPr>
          <a:lstStyle/>
          <a:p>
            <a:endParaRPr/>
          </a:p>
        </p:txBody>
      </p:sp>
      <p:cxnSp>
        <p:nvCxnSpPr>
          <p:cNvPr id="30" name="Shape 30"/>
          <p:cNvCxnSpPr/>
          <p:nvPr/>
        </p:nvCxnSpPr>
        <p:spPr>
          <a:xfrm>
            <a:off x="0" y="4384371"/>
            <a:ext cx="9144000" cy="0"/>
          </a:xfrm>
          <a:prstGeom prst="straightConnector1">
            <a:avLst/>
          </a:prstGeom>
          <a:noFill/>
          <a:ln w="57150" cap="flat">
            <a:solidFill>
              <a:srgbClr val="000000">
                <a:alpha val="14901"/>
              </a:srgbClr>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bg>
      <p:bgPr>
        <a:solidFill>
          <a:schemeClr val="dk2"/>
        </a:solidFill>
        <a:effectLst/>
      </p:bgPr>
    </p:bg>
    <p:spTree>
      <p:nvGrpSpPr>
        <p:cNvPr id="1" name="Shape 3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p:spPr>
        <p:txBody>
          <a:bodyPr lIns="91425" tIns="91425" rIns="91425" bIns="91425" anchor="b" anchorCtr="0"/>
          <a:lstStyle>
            <a:lvl1pPr marL="0">
              <a:buClr>
                <a:schemeClr val="lt1"/>
              </a:buClr>
              <a:buSzPct val="100000"/>
              <a:buNone/>
              <a:defRPr sz="3600" b="1">
                <a:solidFill>
                  <a:schemeClr val="lt1"/>
                </a:solidFill>
              </a:defRPr>
            </a:lvl1pPr>
            <a:lvl2pPr marL="0" indent="228600">
              <a:buClr>
                <a:schemeClr val="lt1"/>
              </a:buClr>
              <a:buSzPct val="100000"/>
              <a:buNone/>
              <a:defRPr sz="3600" b="1">
                <a:solidFill>
                  <a:schemeClr val="lt1"/>
                </a:solidFill>
              </a:defRPr>
            </a:lvl2pPr>
            <a:lvl3pPr marL="0" indent="228600">
              <a:buClr>
                <a:schemeClr val="lt1"/>
              </a:buClr>
              <a:buSzPct val="100000"/>
              <a:buNone/>
              <a:defRPr sz="3600" b="1">
                <a:solidFill>
                  <a:schemeClr val="lt1"/>
                </a:solidFill>
              </a:defRPr>
            </a:lvl3pPr>
            <a:lvl4pPr marL="0" indent="228600">
              <a:buClr>
                <a:schemeClr val="lt1"/>
              </a:buClr>
              <a:buSzPct val="100000"/>
              <a:buNone/>
              <a:defRPr sz="3600" b="1">
                <a:solidFill>
                  <a:schemeClr val="lt1"/>
                </a:solidFill>
              </a:defRPr>
            </a:lvl4pPr>
            <a:lvl5pPr marL="0" indent="228600">
              <a:buClr>
                <a:schemeClr val="lt1"/>
              </a:buClr>
              <a:buSzPct val="100000"/>
              <a:buNone/>
              <a:defRPr sz="3600" b="1">
                <a:solidFill>
                  <a:schemeClr val="lt1"/>
                </a:solidFill>
              </a:defRPr>
            </a:lvl5pPr>
            <a:lvl6pPr marL="0" indent="228600">
              <a:buClr>
                <a:schemeClr val="lt1"/>
              </a:buClr>
              <a:buSzPct val="100000"/>
              <a:buNone/>
              <a:defRPr sz="3600" b="1">
                <a:solidFill>
                  <a:schemeClr val="lt1"/>
                </a:solidFill>
              </a:defRPr>
            </a:lvl6pPr>
            <a:lvl7pPr marL="0" indent="228600">
              <a:buClr>
                <a:schemeClr val="lt1"/>
              </a:buClr>
              <a:buSzPct val="100000"/>
              <a:buNone/>
              <a:defRPr sz="3600" b="1">
                <a:solidFill>
                  <a:schemeClr val="lt1"/>
                </a:solidFill>
              </a:defRPr>
            </a:lvl7pPr>
            <a:lvl8pPr marL="0" indent="228600">
              <a:buClr>
                <a:schemeClr val="lt1"/>
              </a:buClr>
              <a:buSzPct val="100000"/>
              <a:buNone/>
              <a:defRPr sz="3600" b="1">
                <a:solidFill>
                  <a:schemeClr val="lt1"/>
                </a:solidFill>
              </a:defRPr>
            </a:lvl8pPr>
            <a:lvl9pPr marL="0" indent="228600">
              <a:buClr>
                <a:schemeClr val="lt1"/>
              </a:buClr>
              <a:buSzPct val="100000"/>
              <a:buNone/>
              <a:defRPr sz="3600" b="1">
                <a:solidFill>
                  <a:schemeClr val="lt1"/>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marL="342900" indent="-152400">
              <a:spcBef>
                <a:spcPts val="600"/>
              </a:spcBef>
              <a:buClr>
                <a:schemeClr val="dk1"/>
              </a:buClr>
              <a:buSzPct val="100000"/>
              <a:defRPr sz="3000">
                <a:solidFill>
                  <a:schemeClr val="dk1"/>
                </a:solidFill>
              </a:defRPr>
            </a:lvl1pPr>
            <a:lvl2pPr marL="742950" indent="-133350">
              <a:spcBef>
                <a:spcPts val="480"/>
              </a:spcBef>
              <a:buClr>
                <a:schemeClr val="dk1"/>
              </a:buClr>
              <a:buSzPct val="100000"/>
              <a:defRPr sz="2400">
                <a:solidFill>
                  <a:schemeClr val="dk1"/>
                </a:solidFill>
              </a:defRPr>
            </a:lvl2pPr>
            <a:lvl3pPr marL="1143000" indent="-76200">
              <a:spcBef>
                <a:spcPts val="480"/>
              </a:spcBef>
              <a:buClr>
                <a:schemeClr val="dk1"/>
              </a:buClr>
              <a:buSzPct val="100000"/>
              <a:defRPr sz="2400">
                <a:solidFill>
                  <a:schemeClr val="dk1"/>
                </a:solidFill>
              </a:defRPr>
            </a:lvl3pPr>
            <a:lvl4pPr marL="1600200" indent="-114300">
              <a:spcBef>
                <a:spcPts val="360"/>
              </a:spcBef>
              <a:buClr>
                <a:schemeClr val="dk1"/>
              </a:buClr>
              <a:buSzPct val="100000"/>
              <a:defRPr sz="1800">
                <a:solidFill>
                  <a:schemeClr val="dk1"/>
                </a:solidFill>
              </a:defRPr>
            </a:lvl4pPr>
            <a:lvl5pPr marL="2057400" indent="-114300">
              <a:spcBef>
                <a:spcPts val="360"/>
              </a:spcBef>
              <a:buClr>
                <a:schemeClr val="dk1"/>
              </a:buClr>
              <a:buSzPct val="100000"/>
              <a:defRPr sz="1800">
                <a:solidFill>
                  <a:schemeClr val="dk1"/>
                </a:solidFill>
              </a:defRPr>
            </a:lvl5pPr>
            <a:lvl6pPr marL="2514600" indent="-114300">
              <a:spcBef>
                <a:spcPts val="360"/>
              </a:spcBef>
              <a:buClr>
                <a:schemeClr val="dk1"/>
              </a:buClr>
              <a:buSzPct val="100000"/>
              <a:defRPr sz="1800">
                <a:solidFill>
                  <a:schemeClr val="dk1"/>
                </a:solidFill>
              </a:defRPr>
            </a:lvl6pPr>
            <a:lvl7pPr marL="2971800" indent="-114300">
              <a:spcBef>
                <a:spcPts val="360"/>
              </a:spcBef>
              <a:buClr>
                <a:schemeClr val="dk1"/>
              </a:buClr>
              <a:buSzPct val="100000"/>
              <a:defRPr sz="1800">
                <a:solidFill>
                  <a:schemeClr val="dk1"/>
                </a:solidFill>
              </a:defRPr>
            </a:lvl7pPr>
            <a:lvl8pPr marL="3429000" indent="-114300">
              <a:spcBef>
                <a:spcPts val="360"/>
              </a:spcBef>
              <a:buClr>
                <a:schemeClr val="dk1"/>
              </a:buClr>
              <a:buSzPct val="100000"/>
              <a:defRPr sz="1800">
                <a:solidFill>
                  <a:schemeClr val="dk1"/>
                </a:solidFill>
              </a:defRPr>
            </a:lvl8pPr>
            <a:lvl9pPr marL="3886200" indent="-114300">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colorforkids2014.wix.com/color-for-kid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mailto:siskovkm@miamioh.edu"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 Id="rId9" Type="http://schemas.openxmlformats.org/officeDocument/2006/relationships/image" Target="../media/image7.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ocs.google.com/spreadsheet/ccc?key=0Ai58iA7JUswydDdfUFE0cVNabDIzR2hZdGhZSEh0Vmc&amp;usp=sharing#gid=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palmerjc@mail.uc.ed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ctrTitle"/>
          </p:nvPr>
        </p:nvSpPr>
        <p:spPr>
          <a:xfrm>
            <a:off x="685800" y="1867781"/>
            <a:ext cx="7772400" cy="1648800"/>
          </a:xfrm>
          <a:prstGeom prst="rect">
            <a:avLst/>
          </a:prstGeom>
        </p:spPr>
        <p:txBody>
          <a:bodyPr lIns="91425" tIns="91425" rIns="91425" bIns="91425" anchor="b" anchorCtr="0">
            <a:noAutofit/>
          </a:bodyPr>
          <a:lstStyle/>
          <a:p>
            <a:pPr>
              <a:buNone/>
            </a:pPr>
            <a:r>
              <a:rPr lang="en"/>
              <a:t>NSSLHA Meeting</a:t>
            </a:r>
          </a:p>
        </p:txBody>
      </p:sp>
      <p:sp>
        <p:nvSpPr>
          <p:cNvPr id="34" name="Shape 34"/>
          <p:cNvSpPr txBox="1">
            <a:spLocks noGrp="1"/>
          </p:cNvSpPr>
          <p:nvPr>
            <p:ph type="subTitle" idx="1"/>
          </p:nvPr>
        </p:nvSpPr>
        <p:spPr>
          <a:xfrm>
            <a:off x="685800" y="3627026"/>
            <a:ext cx="7772400" cy="774300"/>
          </a:xfrm>
          <a:prstGeom prst="rect">
            <a:avLst/>
          </a:prstGeom>
        </p:spPr>
        <p:txBody>
          <a:bodyPr lIns="91425" tIns="91425" rIns="91425" bIns="91425" anchor="t" anchorCtr="0">
            <a:noAutofit/>
          </a:bodyPr>
          <a:lstStyle/>
          <a:p>
            <a:pPr>
              <a:buNone/>
            </a:pPr>
            <a:r>
              <a:rPr lang="en"/>
              <a:t>April 3, 2014</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Community Service Update</a:t>
            </a:r>
          </a:p>
        </p:txBody>
      </p:sp>
      <p:sp>
        <p:nvSpPr>
          <p:cNvPr id="99" name="Shape 9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THANK YOU to everyone that has helped make all of the community service events such a success! You are very appreciated! </a:t>
            </a:r>
          </a:p>
          <a:p>
            <a:pPr marL="457200" lvl="0" indent="-419100" rtl="0">
              <a:buClr>
                <a:schemeClr val="dk1"/>
              </a:buClr>
              <a:buSzPct val="166666"/>
              <a:buFont typeface="Arial"/>
              <a:buChar char="•"/>
            </a:pPr>
            <a:r>
              <a:rPr lang="en"/>
              <a:t>We will be teaming up with Miami U for the Ronald McDonald House April 7th! </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RELAY FOR LIFE</a:t>
            </a:r>
          </a:p>
        </p:txBody>
      </p:sp>
      <p:sp>
        <p:nvSpPr>
          <p:cNvPr id="105" name="Shape 10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buClr>
                <a:schemeClr val="dk1"/>
              </a:buClr>
              <a:buSzPct val="166666"/>
              <a:buFont typeface="Arial"/>
              <a:buChar char="•"/>
            </a:pPr>
            <a:r>
              <a:rPr lang="en" sz="2400"/>
              <a:t>CHECK YOUR EMAIL! There is extremely important information that Sarah and I have been sending out. </a:t>
            </a:r>
          </a:p>
          <a:p>
            <a:pPr marL="457200" lvl="0" indent="-381000" rtl="0">
              <a:buClr>
                <a:schemeClr val="dk1"/>
              </a:buClr>
              <a:buSzPct val="166666"/>
              <a:buFont typeface="Arial"/>
              <a:buChar char="•"/>
            </a:pPr>
            <a:r>
              <a:rPr lang="en" sz="2400"/>
              <a:t>We should know very soon if Relay will be relocated to TUC (it’s supposed to storm:( ). </a:t>
            </a:r>
          </a:p>
          <a:p>
            <a:pPr marL="457200" lvl="0" indent="-381000" rtl="0">
              <a:buClr>
                <a:schemeClr val="dk1"/>
              </a:buClr>
              <a:buSzPct val="166666"/>
              <a:buFont typeface="Arial"/>
              <a:buChar char="•"/>
            </a:pPr>
            <a:r>
              <a:rPr lang="en" sz="2400"/>
              <a:t>We have raised $1,855 dollars!! (92% of our goal)</a:t>
            </a:r>
          </a:p>
          <a:p>
            <a:pPr marL="457200" lvl="0" indent="-381000" rtl="0">
              <a:buClr>
                <a:schemeClr val="dk1"/>
              </a:buClr>
              <a:buSzPct val="166666"/>
              <a:buFont typeface="Arial"/>
              <a:buChar char="•"/>
            </a:pPr>
            <a:r>
              <a:rPr lang="en" sz="2400"/>
              <a:t>I’m bringing the t-shirts to the event! </a:t>
            </a:r>
          </a:p>
          <a:p>
            <a:pPr marL="457200" lvl="0" indent="-381000" rtl="0">
              <a:buClr>
                <a:schemeClr val="dk1"/>
              </a:buClr>
              <a:buSzPct val="166666"/>
              <a:buFont typeface="Arial"/>
              <a:buChar char="•"/>
            </a:pPr>
            <a:r>
              <a:rPr lang="en" sz="2400"/>
              <a:t>Fundraiser: bake sale and photobooth!</a:t>
            </a:r>
          </a:p>
          <a:p>
            <a:pPr marL="914400" lvl="1" indent="-342900">
              <a:buClr>
                <a:schemeClr val="dk1"/>
              </a:buClr>
              <a:buSzPct val="100000"/>
              <a:buFont typeface="Courier New"/>
              <a:buChar char="o"/>
            </a:pPr>
            <a:r>
              <a:rPr lang="en" sz="1800"/>
              <a:t>If you donate baked goods please cut and bag them prior to the event! </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Miami 5K!</a:t>
            </a:r>
          </a:p>
        </p:txBody>
      </p:sp>
      <p:sp>
        <p:nvSpPr>
          <p:cNvPr id="111" name="Shape 11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Miami U will be hosting a 5K run, walk, or jog on April 12th! </a:t>
            </a:r>
          </a:p>
          <a:p>
            <a:pPr marL="457200" lvl="0" indent="-419100" rtl="0">
              <a:buClr>
                <a:schemeClr val="dk1"/>
              </a:buClr>
              <a:buSzPct val="166666"/>
              <a:buFont typeface="Arial"/>
              <a:buChar char="•"/>
            </a:pPr>
            <a:r>
              <a:rPr lang="en"/>
              <a:t>Proceeds will be going to raise money for their clinic! </a:t>
            </a:r>
          </a:p>
          <a:p>
            <a:pPr marL="457200" lvl="0" indent="-419100" rtl="0">
              <a:buClr>
                <a:schemeClr val="dk1"/>
              </a:buClr>
              <a:buSzPct val="166666"/>
              <a:buFont typeface="Arial"/>
              <a:buChar char="•"/>
            </a:pPr>
            <a:r>
              <a:rPr lang="en"/>
              <a:t>For more information go to </a:t>
            </a:r>
            <a:r>
              <a:rPr lang="en" sz="1800" u="sng">
                <a:solidFill>
                  <a:schemeClr val="hlink"/>
                </a:solidFill>
                <a:hlinkClick r:id="rId3"/>
              </a:rPr>
              <a:t>colorforkids2014.wix.com/color-for-kids</a:t>
            </a:r>
            <a:r>
              <a:rPr lang="en" sz="1800"/>
              <a:t> </a:t>
            </a:r>
            <a:r>
              <a:rPr lang="en"/>
              <a:t>or email </a:t>
            </a:r>
            <a:r>
              <a:rPr lang="en">
                <a:solidFill>
                  <a:srgbClr val="282828"/>
                </a:solidFill>
              </a:rPr>
              <a:t>Kristen Siskovich at </a:t>
            </a:r>
            <a:r>
              <a:rPr lang="en" u="sng">
                <a:solidFill>
                  <a:schemeClr val="hlink"/>
                </a:solidFill>
                <a:hlinkClick r:id="rId4"/>
              </a:rPr>
              <a:t>siskovkm@miamioh.edu</a:t>
            </a:r>
            <a:r>
              <a:rPr lang="en"/>
              <a:t> </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Spring Newsletter</a:t>
            </a:r>
          </a:p>
        </p:txBody>
      </p:sp>
      <p:sp>
        <p:nvSpPr>
          <p:cNvPr id="117" name="Shape 117"/>
          <p:cNvSpPr txBox="1">
            <a:spLocks noGrp="1"/>
          </p:cNvSpPr>
          <p:nvPr>
            <p:ph type="body" idx="1"/>
          </p:nvPr>
        </p:nvSpPr>
        <p:spPr>
          <a:xfrm>
            <a:off x="43775" y="1170975"/>
            <a:ext cx="5986199" cy="39726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Published soon after the CSD Banquet</a:t>
            </a:r>
          </a:p>
          <a:p>
            <a:pPr marL="457200" lvl="0" indent="-419100" rtl="0">
              <a:buClr>
                <a:schemeClr val="dk1"/>
              </a:buClr>
              <a:buSzPct val="166666"/>
              <a:buFont typeface="Arial"/>
              <a:buChar char="•"/>
            </a:pPr>
            <a:r>
              <a:rPr lang="en"/>
              <a:t>Feel free to contribute(photos from OSLHA/service events, articles from experiences, fun facts, etc)</a:t>
            </a:r>
          </a:p>
          <a:p>
            <a:pPr marL="457200" lvl="0" indent="-419100" rtl="0">
              <a:buClr>
                <a:schemeClr val="dk1"/>
              </a:buClr>
              <a:buSzPct val="166666"/>
              <a:buFont typeface="Arial"/>
              <a:buChar char="•"/>
            </a:pPr>
            <a:r>
              <a:rPr lang="en"/>
              <a:t>email me! baccuslm@mail.uc.edu</a:t>
            </a:r>
          </a:p>
          <a:p>
            <a:endParaRPr lang="en"/>
          </a:p>
        </p:txBody>
      </p:sp>
      <p:pic>
        <p:nvPicPr>
          <p:cNvPr id="118" name="Shape 118"/>
          <p:cNvPicPr preferRelativeResize="0"/>
          <p:nvPr/>
        </p:nvPicPr>
        <p:blipFill>
          <a:blip r:embed="rId3"/>
          <a:stretch>
            <a:fillRect/>
          </a:stretch>
        </p:blipFill>
        <p:spPr>
          <a:xfrm>
            <a:off x="5898650" y="1860425"/>
            <a:ext cx="3107999" cy="2330999"/>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sz="3000"/>
              <a:t>Dr. Ann Kummer PhD, CCC-SLP, ASHA-F </a:t>
            </a:r>
          </a:p>
        </p:txBody>
      </p:sp>
      <p:sp>
        <p:nvSpPr>
          <p:cNvPr id="124" name="Shape 124"/>
          <p:cNvSpPr txBox="1">
            <a:spLocks noGrp="1"/>
          </p:cNvSpPr>
          <p:nvPr>
            <p:ph type="body" idx="1"/>
          </p:nvPr>
        </p:nvSpPr>
        <p:spPr>
          <a:xfrm>
            <a:off x="457200" y="1200150"/>
            <a:ext cx="3994500" cy="3725699"/>
          </a:xfrm>
          <a:prstGeom prst="rect">
            <a:avLst/>
          </a:prstGeom>
        </p:spPr>
        <p:txBody>
          <a:bodyPr lIns="91425" tIns="91425" rIns="91425" bIns="91425" anchor="t" anchorCtr="0">
            <a:noAutofit/>
          </a:bodyPr>
          <a:lstStyle/>
          <a:p>
            <a:pPr marL="3200400" lvl="0" indent="457200" rtl="0">
              <a:buNone/>
            </a:pPr>
            <a:r>
              <a:rPr lang="en" sz="1100"/>
              <a:t>
</a:t>
            </a:r>
          </a:p>
          <a:p>
            <a:endParaRPr lang="en" sz="1100"/>
          </a:p>
          <a:p>
            <a:endParaRPr lang="en" sz="1100"/>
          </a:p>
          <a:p>
            <a:pPr marL="3200400" lvl="0" indent="0" rtl="0">
              <a:buNone/>
            </a:pPr>
            <a:r>
              <a:rPr lang="en" sz="1100" b="1"/>
              <a:t>     </a:t>
            </a:r>
          </a:p>
        </p:txBody>
      </p:sp>
      <p:pic>
        <p:nvPicPr>
          <p:cNvPr id="125" name="Shape 125"/>
          <p:cNvPicPr preferRelativeResize="0"/>
          <p:nvPr/>
        </p:nvPicPr>
        <p:blipFill>
          <a:blip r:embed="rId3"/>
          <a:stretch>
            <a:fillRect/>
          </a:stretch>
        </p:blipFill>
        <p:spPr>
          <a:xfrm>
            <a:off x="1161450" y="1310125"/>
            <a:ext cx="2804599" cy="3505749"/>
          </a:xfrm>
          <a:prstGeom prst="rect">
            <a:avLst/>
          </a:prstGeom>
        </p:spPr>
      </p:pic>
      <p:sp>
        <p:nvSpPr>
          <p:cNvPr id="126" name="Shape 126"/>
          <p:cNvSpPr txBox="1">
            <a:spLocks noGrp="1"/>
          </p:cNvSpPr>
          <p:nvPr>
            <p:ph type="body" idx="2"/>
          </p:nvPr>
        </p:nvSpPr>
        <p:spPr>
          <a:xfrm>
            <a:off x="4692273" y="1200150"/>
            <a:ext cx="3994500" cy="3725699"/>
          </a:xfrm>
          <a:prstGeom prst="rect">
            <a:avLst/>
          </a:prstGeom>
        </p:spPr>
        <p:txBody>
          <a:bodyPr lIns="91425" tIns="91425" rIns="91425" bIns="91425" anchor="t" anchorCtr="0">
            <a:noAutofit/>
          </a:bodyPr>
          <a:lstStyle/>
          <a:p>
            <a:pPr marL="457200" lvl="0" indent="-317500" rtl="0">
              <a:buClr>
                <a:schemeClr val="dk1"/>
              </a:buClr>
              <a:buSzPct val="166666"/>
              <a:buFont typeface="Arial"/>
              <a:buChar char="•"/>
            </a:pPr>
            <a:r>
              <a:rPr lang="en" sz="1400"/>
              <a:t>Senior Director, Division of Speech-Language Pathology</a:t>
            </a:r>
          </a:p>
          <a:p>
            <a:endParaRPr lang="en" sz="1400"/>
          </a:p>
          <a:p>
            <a:pPr marL="457200" lvl="0" indent="-317500" rtl="0">
              <a:buClr>
                <a:schemeClr val="dk1"/>
              </a:buClr>
              <a:buSzPct val="166666"/>
              <a:buFont typeface="Arial"/>
              <a:buChar char="•"/>
            </a:pPr>
            <a:r>
              <a:rPr lang="en" sz="1400"/>
              <a:t>University of Cincinnati Medical Center Professor of Clinical Pediatrics; Professor of Otolaryngology, Head and Neck Surgery; Adjunct Professor of Communication Sciences and Disorders			</a:t>
            </a:r>
          </a:p>
          <a:p>
            <a:endParaRPr lang="en" sz="1400"/>
          </a:p>
          <a:p>
            <a:pPr lvl="0" rtl="0">
              <a:buClr>
                <a:schemeClr val="dk1"/>
              </a:buClr>
              <a:buSzPct val="78571"/>
              <a:buFont typeface="Arial"/>
              <a:buNone/>
            </a:pPr>
            <a:r>
              <a:rPr lang="en" sz="1400" b="1"/>
              <a:t>          Email: </a:t>
            </a:r>
            <a:r>
              <a:rPr lang="en" sz="1400"/>
              <a:t>ann.kummer@cchmc.org</a:t>
            </a:r>
          </a:p>
          <a:p>
            <a:endParaRPr lang="en" sz="1400"/>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19487" y="3"/>
            <a:ext cx="8229600" cy="857400"/>
          </a:xfrm>
          <a:prstGeom prst="rect">
            <a:avLst/>
          </a:prstGeom>
        </p:spPr>
        <p:txBody>
          <a:bodyPr lIns="91425" tIns="91425" rIns="91425" bIns="91425" anchor="b" anchorCtr="0">
            <a:noAutofit/>
          </a:bodyPr>
          <a:lstStyle/>
          <a:p>
            <a:pPr>
              <a:buNone/>
            </a:pPr>
            <a:r>
              <a:rPr lang="en"/>
              <a:t>What a GREAT year!! :) </a:t>
            </a:r>
          </a:p>
        </p:txBody>
      </p:sp>
      <p:sp>
        <p:nvSpPr>
          <p:cNvPr id="40" name="Shape 40"/>
          <p:cNvSpPr txBox="1">
            <a:spLocks noGrp="1"/>
          </p:cNvSpPr>
          <p:nvPr>
            <p:ph type="body" idx="1"/>
          </p:nvPr>
        </p:nvSpPr>
        <p:spPr>
          <a:xfrm>
            <a:off x="-44375" y="1061525"/>
            <a:ext cx="9188399" cy="4081799"/>
          </a:xfrm>
          <a:prstGeom prst="rect">
            <a:avLst/>
          </a:prstGeom>
          <a:solidFill>
            <a:srgbClr val="B7B7B7"/>
          </a:solidFill>
        </p:spPr>
        <p:txBody>
          <a:bodyPr lIns="91425" tIns="91425" rIns="91425" bIns="91425" anchor="t" anchorCtr="0">
            <a:noAutofit/>
          </a:bodyPr>
          <a:lstStyle/>
          <a:p>
            <a:pPr>
              <a:buNone/>
            </a:pPr>
            <a:r>
              <a:rPr lang="en"/>
              <a:t> </a:t>
            </a:r>
          </a:p>
        </p:txBody>
      </p:sp>
      <p:pic>
        <p:nvPicPr>
          <p:cNvPr id="41" name="Shape 41"/>
          <p:cNvPicPr preferRelativeResize="0"/>
          <p:nvPr/>
        </p:nvPicPr>
        <p:blipFill>
          <a:blip r:embed="rId3"/>
          <a:stretch>
            <a:fillRect/>
          </a:stretch>
        </p:blipFill>
        <p:spPr>
          <a:xfrm rot="-522011">
            <a:off x="99953" y="850551"/>
            <a:ext cx="3160192" cy="2148745"/>
          </a:xfrm>
          <a:prstGeom prst="rect">
            <a:avLst/>
          </a:prstGeom>
          <a:noFill/>
          <a:ln>
            <a:noFill/>
          </a:ln>
        </p:spPr>
      </p:pic>
      <p:pic>
        <p:nvPicPr>
          <p:cNvPr id="42" name="Shape 42"/>
          <p:cNvPicPr preferRelativeResize="0"/>
          <p:nvPr/>
        </p:nvPicPr>
        <p:blipFill>
          <a:blip r:embed="rId4"/>
          <a:stretch>
            <a:fillRect/>
          </a:stretch>
        </p:blipFill>
        <p:spPr>
          <a:xfrm>
            <a:off x="2736725" y="2628025"/>
            <a:ext cx="3353975" cy="2515474"/>
          </a:xfrm>
          <a:prstGeom prst="rect">
            <a:avLst/>
          </a:prstGeom>
          <a:noFill/>
          <a:ln>
            <a:noFill/>
          </a:ln>
        </p:spPr>
      </p:pic>
      <p:pic>
        <p:nvPicPr>
          <p:cNvPr id="43" name="Shape 43"/>
          <p:cNvPicPr preferRelativeResize="0"/>
          <p:nvPr/>
        </p:nvPicPr>
        <p:blipFill>
          <a:blip r:embed="rId5"/>
          <a:stretch>
            <a:fillRect/>
          </a:stretch>
        </p:blipFill>
        <p:spPr>
          <a:xfrm>
            <a:off x="6090700" y="0"/>
            <a:ext cx="3053299" cy="2035524"/>
          </a:xfrm>
          <a:prstGeom prst="rect">
            <a:avLst/>
          </a:prstGeom>
          <a:noFill/>
          <a:ln>
            <a:noFill/>
          </a:ln>
        </p:spPr>
      </p:pic>
      <p:pic>
        <p:nvPicPr>
          <p:cNvPr id="44" name="Shape 44"/>
          <p:cNvPicPr preferRelativeResize="0"/>
          <p:nvPr/>
        </p:nvPicPr>
        <p:blipFill>
          <a:blip r:embed="rId6"/>
          <a:stretch>
            <a:fillRect/>
          </a:stretch>
        </p:blipFill>
        <p:spPr>
          <a:xfrm>
            <a:off x="0" y="2873487"/>
            <a:ext cx="2874532" cy="2155899"/>
          </a:xfrm>
          <a:prstGeom prst="rect">
            <a:avLst/>
          </a:prstGeom>
          <a:noFill/>
          <a:ln>
            <a:noFill/>
          </a:ln>
        </p:spPr>
      </p:pic>
      <p:pic>
        <p:nvPicPr>
          <p:cNvPr id="45" name="Shape 45"/>
          <p:cNvPicPr preferRelativeResize="0"/>
          <p:nvPr/>
        </p:nvPicPr>
        <p:blipFill>
          <a:blip r:embed="rId7"/>
          <a:stretch>
            <a:fillRect/>
          </a:stretch>
        </p:blipFill>
        <p:spPr>
          <a:xfrm rot="563998">
            <a:off x="3406787" y="938262"/>
            <a:ext cx="2402724" cy="1802048"/>
          </a:xfrm>
          <a:prstGeom prst="rect">
            <a:avLst/>
          </a:prstGeom>
          <a:noFill/>
          <a:ln>
            <a:noFill/>
          </a:ln>
        </p:spPr>
      </p:pic>
      <p:pic>
        <p:nvPicPr>
          <p:cNvPr id="46" name="Shape 46"/>
          <p:cNvPicPr preferRelativeResize="0"/>
          <p:nvPr/>
        </p:nvPicPr>
        <p:blipFill>
          <a:blip r:embed="rId8"/>
          <a:stretch>
            <a:fillRect/>
          </a:stretch>
        </p:blipFill>
        <p:spPr>
          <a:xfrm rot="-318001">
            <a:off x="5970325" y="1699161"/>
            <a:ext cx="3053299" cy="2289974"/>
          </a:xfrm>
          <a:prstGeom prst="rect">
            <a:avLst/>
          </a:prstGeom>
          <a:noFill/>
          <a:ln>
            <a:noFill/>
          </a:ln>
        </p:spPr>
      </p:pic>
      <p:pic>
        <p:nvPicPr>
          <p:cNvPr id="47" name="Shape 47"/>
          <p:cNvPicPr preferRelativeResize="0"/>
          <p:nvPr/>
        </p:nvPicPr>
        <p:blipFill>
          <a:blip r:embed="rId9"/>
          <a:stretch>
            <a:fillRect/>
          </a:stretch>
        </p:blipFill>
        <p:spPr>
          <a:xfrm>
            <a:off x="6158837" y="3407125"/>
            <a:ext cx="2315174" cy="1736375"/>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2013-14 Accomplishments :) </a:t>
            </a:r>
          </a:p>
        </p:txBody>
      </p:sp>
      <p:sp>
        <p:nvSpPr>
          <p:cNvPr id="53" name="Shape 5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42900" rtl="0">
              <a:lnSpc>
                <a:spcPct val="90000"/>
              </a:lnSpc>
              <a:spcBef>
                <a:spcPts val="1000"/>
              </a:spcBef>
              <a:buClr>
                <a:schemeClr val="dk1"/>
              </a:buClr>
              <a:buSzPct val="166666"/>
              <a:buFont typeface="Arial"/>
              <a:buChar char="•"/>
            </a:pPr>
            <a:r>
              <a:rPr lang="en" sz="1800">
                <a:solidFill>
                  <a:srgbClr val="000000"/>
                </a:solidFill>
              </a:rPr>
              <a:t>40+ UC Students attended ASHA in Chicago!</a:t>
            </a:r>
          </a:p>
          <a:p>
            <a:pPr marL="457200" lvl="0" indent="-342900" rtl="0">
              <a:lnSpc>
                <a:spcPct val="90000"/>
              </a:lnSpc>
              <a:spcBef>
                <a:spcPts val="1000"/>
              </a:spcBef>
              <a:buClr>
                <a:srgbClr val="000000"/>
              </a:buClr>
              <a:buSzPct val="166666"/>
              <a:buFont typeface="Arial"/>
              <a:buChar char="•"/>
            </a:pPr>
            <a:r>
              <a:rPr lang="en" sz="1800">
                <a:solidFill>
                  <a:srgbClr val="000000"/>
                </a:solidFill>
              </a:rPr>
              <a:t>25+ NSSLHA members attended the Ohio NSSLHA Conference at Cleveland State University </a:t>
            </a:r>
          </a:p>
          <a:p>
            <a:pPr marL="457200" lvl="0" indent="-342900" rtl="0">
              <a:lnSpc>
                <a:spcPct val="90000"/>
              </a:lnSpc>
              <a:spcBef>
                <a:spcPts val="1000"/>
              </a:spcBef>
              <a:buClr>
                <a:schemeClr val="dk1"/>
              </a:buClr>
              <a:buSzPct val="166666"/>
              <a:buFont typeface="Arial"/>
              <a:buChar char="•"/>
            </a:pPr>
            <a:r>
              <a:rPr lang="en" sz="1800">
                <a:solidFill>
                  <a:srgbClr val="000000"/>
                </a:solidFill>
              </a:rPr>
              <a:t>UC NSSLHA was awarded $1750 at the 2013 ASHA Convention for  winning the Charge Up Your Chapter Poster Contest, winning the Chapter with the most donations to the ASHFoundation, placing 2nd for the chapter with the most students registered for the ASHA Convention by October 31</a:t>
            </a:r>
            <a:r>
              <a:rPr lang="en" sz="1800" baseline="30000">
                <a:solidFill>
                  <a:srgbClr val="000000"/>
                </a:solidFill>
              </a:rPr>
              <a:t>st</a:t>
            </a:r>
          </a:p>
          <a:p>
            <a:pPr marL="457200" lvl="0" indent="-342900" rtl="0">
              <a:buClr>
                <a:schemeClr val="dk1"/>
              </a:buClr>
              <a:buSzPct val="166666"/>
              <a:buFont typeface="Arial"/>
              <a:buChar char="•"/>
            </a:pPr>
            <a:r>
              <a:rPr lang="en" sz="1800"/>
              <a:t>Community Service-Ellie</a:t>
            </a:r>
          </a:p>
          <a:p>
            <a:pPr marL="457200" lvl="0" indent="-342900" rtl="0">
              <a:buClr>
                <a:schemeClr val="dk1"/>
              </a:buClr>
              <a:buSzPct val="166666"/>
              <a:buFont typeface="Arial"/>
              <a:buChar char="•"/>
            </a:pPr>
            <a:r>
              <a:rPr lang="en" sz="1800"/>
              <a:t>Fundraising-made +4000!!</a:t>
            </a:r>
          </a:p>
          <a:p>
            <a:pPr marL="457200" lvl="0" indent="-342900">
              <a:buClr>
                <a:schemeClr val="dk1"/>
              </a:buClr>
              <a:buSzPct val="166666"/>
              <a:buFont typeface="Arial"/>
              <a:buChar char="•"/>
            </a:pPr>
            <a:r>
              <a:rPr lang="en" sz="1800"/>
              <a:t>We are so proud of our chapter!! </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Top 10 NSSLHA Members! </a:t>
            </a:r>
          </a:p>
        </p:txBody>
      </p:sp>
      <p:sp>
        <p:nvSpPr>
          <p:cNvPr id="59" name="Shape 59"/>
          <p:cNvSpPr txBox="1">
            <a:spLocks noGrp="1"/>
          </p:cNvSpPr>
          <p:nvPr>
            <p:ph type="body" idx="1"/>
          </p:nvPr>
        </p:nvSpPr>
        <p:spPr>
          <a:xfrm>
            <a:off x="457200" y="1223850"/>
            <a:ext cx="3477300" cy="3007200"/>
          </a:xfrm>
          <a:prstGeom prst="rect">
            <a:avLst/>
          </a:prstGeom>
        </p:spPr>
        <p:txBody>
          <a:bodyPr lIns="91425" tIns="91425" rIns="91425" bIns="91425" anchor="t" anchorCtr="0">
            <a:noAutofit/>
          </a:bodyPr>
          <a:lstStyle/>
          <a:p>
            <a:pPr lvl="0" rtl="0">
              <a:buClr>
                <a:schemeClr val="dk1"/>
              </a:buClr>
              <a:buSzPct val="36666"/>
              <a:buFont typeface="Arial"/>
              <a:buNone/>
            </a:pPr>
            <a:r>
              <a:rPr lang="en"/>
              <a:t>1. Rilie Mangan</a:t>
            </a:r>
          </a:p>
          <a:p>
            <a:pPr lvl="0" rtl="0">
              <a:buClr>
                <a:schemeClr val="dk1"/>
              </a:buClr>
              <a:buSzPct val="36666"/>
              <a:buFont typeface="Arial"/>
              <a:buNone/>
            </a:pPr>
            <a:r>
              <a:rPr lang="en"/>
              <a:t>2. Maria Hardin</a:t>
            </a:r>
          </a:p>
          <a:p>
            <a:pPr lvl="0" rtl="0">
              <a:buClr>
                <a:schemeClr val="dk1"/>
              </a:buClr>
              <a:buSzPct val="36666"/>
              <a:buFont typeface="Arial"/>
              <a:buNone/>
            </a:pPr>
            <a:r>
              <a:rPr lang="en"/>
              <a:t>3. Sarah Colligan</a:t>
            </a:r>
          </a:p>
          <a:p>
            <a:pPr lvl="0" rtl="0">
              <a:buClr>
                <a:schemeClr val="dk1"/>
              </a:buClr>
              <a:buSzPct val="36666"/>
              <a:buFont typeface="Arial"/>
              <a:buNone/>
            </a:pPr>
            <a:r>
              <a:rPr lang="en"/>
              <a:t>4. Sarah Tuohy</a:t>
            </a:r>
          </a:p>
          <a:p>
            <a:pPr lvl="0" rtl="0">
              <a:buClr>
                <a:schemeClr val="dk1"/>
              </a:buClr>
              <a:buSzPct val="36666"/>
              <a:buFont typeface="Arial"/>
              <a:buNone/>
            </a:pPr>
            <a:r>
              <a:rPr lang="en"/>
              <a:t>5. Megan Davis</a:t>
            </a:r>
          </a:p>
          <a:p>
            <a:endParaRPr lang="en"/>
          </a:p>
        </p:txBody>
      </p:sp>
      <p:sp>
        <p:nvSpPr>
          <p:cNvPr id="60" name="Shape 60"/>
          <p:cNvSpPr txBox="1"/>
          <p:nvPr/>
        </p:nvSpPr>
        <p:spPr>
          <a:xfrm>
            <a:off x="4894625" y="1291800"/>
            <a:ext cx="3626399" cy="2986500"/>
          </a:xfrm>
          <a:prstGeom prst="rect">
            <a:avLst/>
          </a:prstGeom>
        </p:spPr>
        <p:txBody>
          <a:bodyPr lIns="91425" tIns="91425" rIns="91425" bIns="91425" anchor="t" anchorCtr="0">
            <a:noAutofit/>
          </a:bodyPr>
          <a:lstStyle/>
          <a:p>
            <a:pPr lvl="0" rtl="0">
              <a:spcBef>
                <a:spcPts val="600"/>
              </a:spcBef>
              <a:buClr>
                <a:schemeClr val="dk1"/>
              </a:buClr>
              <a:buSzPct val="36666"/>
              <a:buFont typeface="Arial"/>
              <a:buNone/>
            </a:pPr>
            <a:r>
              <a:rPr lang="en" sz="3000">
                <a:solidFill>
                  <a:schemeClr val="dk1"/>
                </a:solidFill>
              </a:rPr>
              <a:t>6. Kelly Gatch</a:t>
            </a:r>
          </a:p>
          <a:p>
            <a:pPr lvl="0" rtl="0">
              <a:spcBef>
                <a:spcPts val="600"/>
              </a:spcBef>
              <a:buClr>
                <a:schemeClr val="dk1"/>
              </a:buClr>
              <a:buSzPct val="36666"/>
              <a:buFont typeface="Arial"/>
              <a:buNone/>
            </a:pPr>
            <a:r>
              <a:rPr lang="en" sz="3000">
                <a:solidFill>
                  <a:schemeClr val="dk1"/>
                </a:solidFill>
              </a:rPr>
              <a:t>7. Stephanie Bare</a:t>
            </a:r>
          </a:p>
          <a:p>
            <a:pPr lvl="0" rtl="0">
              <a:spcBef>
                <a:spcPts val="600"/>
              </a:spcBef>
              <a:buClr>
                <a:schemeClr val="dk1"/>
              </a:buClr>
              <a:buSzPct val="36666"/>
              <a:buFont typeface="Arial"/>
              <a:buNone/>
            </a:pPr>
            <a:r>
              <a:rPr lang="en" sz="3000">
                <a:solidFill>
                  <a:schemeClr val="dk1"/>
                </a:solidFill>
              </a:rPr>
              <a:t>8. Alyssa morrow</a:t>
            </a:r>
          </a:p>
          <a:p>
            <a:pPr lvl="0" rtl="0">
              <a:spcBef>
                <a:spcPts val="600"/>
              </a:spcBef>
              <a:buNone/>
            </a:pPr>
            <a:r>
              <a:rPr lang="en" sz="3000">
                <a:solidFill>
                  <a:schemeClr val="dk1"/>
                </a:solidFill>
              </a:rPr>
              <a:t>9. Rachel DeLord</a:t>
            </a:r>
          </a:p>
          <a:p>
            <a:pPr lvl="0" rtl="0">
              <a:spcBef>
                <a:spcPts val="600"/>
              </a:spcBef>
              <a:buNone/>
            </a:pPr>
            <a:r>
              <a:rPr lang="en" sz="3000">
                <a:solidFill>
                  <a:schemeClr val="dk1"/>
                </a:solidFill>
              </a:rPr>
              <a:t>10. Danielle Shanks </a:t>
            </a:r>
          </a:p>
          <a:p>
            <a:endParaRPr lang="en" sz="3000">
              <a:solidFill>
                <a:schemeClr val="dk1"/>
              </a:solidFill>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Bringing in Donations!</a:t>
            </a:r>
          </a:p>
        </p:txBody>
      </p:sp>
      <p:sp>
        <p:nvSpPr>
          <p:cNvPr id="66" name="Shape 6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None/>
            </a:pPr>
            <a:r>
              <a:rPr lang="en" dirty="0"/>
              <a:t>Here is the Google doc:</a:t>
            </a:r>
          </a:p>
          <a:p>
            <a:pPr lvl="0" rtl="0">
              <a:buNone/>
            </a:pPr>
            <a:r>
              <a:rPr lang="en" u="sng" dirty="0">
                <a:solidFill>
                  <a:schemeClr val="hlink"/>
                </a:solidFill>
                <a:hlinkClick r:id="rId3"/>
              </a:rPr>
              <a:t>https://docs.google.com/spreadsheet/ccc?key=0Ai58iA7JUswydDdfUFE0cVNabDIzR2hZdGhZSEh0Vmc&amp;usp=sharing#gid=0</a:t>
            </a:r>
          </a:p>
          <a:p>
            <a:endParaRPr lang="en" u="sng" dirty="0">
              <a:solidFill>
                <a:schemeClr val="hlink"/>
              </a:solidFill>
              <a:hlinkClick r:id="rId3"/>
            </a:endParaRPr>
          </a:p>
          <a:p>
            <a:pPr>
              <a:buNone/>
            </a:pPr>
            <a:r>
              <a:rPr lang="en" dirty="0"/>
              <a:t>If there is anything left you would like to bring in, let me know!</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Points!</a:t>
            </a:r>
          </a:p>
        </p:txBody>
      </p:sp>
      <p:sp>
        <p:nvSpPr>
          <p:cNvPr id="72" name="Shape 7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None/>
            </a:pPr>
            <a:r>
              <a:rPr lang="en"/>
              <a:t>You need to email me for points if:</a:t>
            </a:r>
          </a:p>
          <a:p>
            <a:pPr marL="457200" lvl="0" indent="-419100" rtl="0">
              <a:buClr>
                <a:schemeClr val="dk1"/>
              </a:buClr>
              <a:buSzPct val="166666"/>
              <a:buFont typeface="Arial"/>
              <a:buChar char="•"/>
            </a:pPr>
            <a:r>
              <a:rPr lang="en"/>
              <a:t>You went to OSLHA</a:t>
            </a:r>
          </a:p>
          <a:p>
            <a:pPr marL="457200" lvl="0" indent="-419100" rtl="0">
              <a:buClr>
                <a:schemeClr val="dk1"/>
              </a:buClr>
              <a:buSzPct val="166666"/>
              <a:buFont typeface="Arial"/>
              <a:buChar char="•"/>
            </a:pPr>
            <a:r>
              <a:rPr lang="en"/>
              <a:t>You went to KSHA</a:t>
            </a:r>
          </a:p>
          <a:p>
            <a:endParaRPr lang="en"/>
          </a:p>
          <a:p>
            <a:pPr lvl="0">
              <a:buNone/>
            </a:pPr>
            <a:r>
              <a:rPr lang="en"/>
              <a:t>Top 10 will be recognized at banquet!</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Banquet Update</a:t>
            </a:r>
          </a:p>
        </p:txBody>
      </p:sp>
      <p:sp>
        <p:nvSpPr>
          <p:cNvPr id="78" name="Shape 7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None/>
            </a:pPr>
            <a:r>
              <a:rPr lang="en"/>
              <a:t>Friday, April 18th 7:30-11pm at The Madison in Covington, KY!</a:t>
            </a:r>
          </a:p>
          <a:p>
            <a:pPr marL="457200" lvl="0" indent="-419100" rtl="0">
              <a:buClr>
                <a:schemeClr val="dk1"/>
              </a:buClr>
              <a:buSzPct val="100000"/>
              <a:buFont typeface="Arial"/>
              <a:buChar char="★"/>
            </a:pPr>
            <a:r>
              <a:rPr lang="en"/>
              <a:t>FINAL RSVP due date: Monday, April 7th</a:t>
            </a:r>
          </a:p>
          <a:p>
            <a:endParaRPr lang="en"/>
          </a:p>
        </p:txBody>
      </p:sp>
      <p:pic>
        <p:nvPicPr>
          <p:cNvPr id="79" name="Shape 79"/>
          <p:cNvPicPr preferRelativeResize="0"/>
          <p:nvPr/>
        </p:nvPicPr>
        <p:blipFill>
          <a:blip r:embed="rId3"/>
          <a:stretch>
            <a:fillRect/>
          </a:stretch>
        </p:blipFill>
        <p:spPr>
          <a:xfrm>
            <a:off x="2027350" y="2900549"/>
            <a:ext cx="4442674" cy="216617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Wine Toss</a:t>
            </a:r>
          </a:p>
        </p:txBody>
      </p:sp>
      <p:sp>
        <p:nvSpPr>
          <p:cNvPr id="85" name="Shape 8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There is still time to donate!</a:t>
            </a:r>
          </a:p>
          <a:p>
            <a:pPr marL="914400" lvl="1" indent="-381000" rtl="0">
              <a:buClr>
                <a:schemeClr val="dk1"/>
              </a:buClr>
              <a:buSzPct val="80000"/>
              <a:buFont typeface="Courier New"/>
              <a:buChar char="o"/>
            </a:pPr>
            <a:r>
              <a:rPr lang="en" b="1"/>
              <a:t>2 points per bottle!! (8 pt. max)</a:t>
            </a:r>
          </a:p>
          <a:p>
            <a:pPr marL="1371600" lvl="2" indent="-381000" rtl="0">
              <a:buClr>
                <a:schemeClr val="dk1"/>
              </a:buClr>
              <a:buSzPct val="80000"/>
              <a:buFont typeface="Wingdings"/>
              <a:buChar char="§"/>
            </a:pPr>
            <a:r>
              <a:rPr lang="en"/>
              <a:t>Ask Family!</a:t>
            </a:r>
          </a:p>
          <a:p>
            <a:pPr marL="1371600" lvl="2" indent="-381000" rtl="0">
              <a:buClr>
                <a:schemeClr val="dk1"/>
              </a:buClr>
              <a:buSzPct val="80000"/>
              <a:buFont typeface="Wingdings"/>
              <a:buChar char="§"/>
            </a:pPr>
            <a:r>
              <a:rPr lang="en"/>
              <a:t>Ask Friends!</a:t>
            </a:r>
          </a:p>
          <a:p>
            <a:pPr marL="1371600" lvl="2" indent="-381000" rtl="0">
              <a:buClr>
                <a:schemeClr val="dk1"/>
              </a:buClr>
              <a:buSzPct val="80000"/>
              <a:buFont typeface="Wingdings"/>
              <a:buChar char="§"/>
            </a:pPr>
            <a:r>
              <a:rPr lang="en"/>
              <a:t>Ask Employers!</a:t>
            </a:r>
          </a:p>
          <a:p>
            <a:pPr marL="1371600" lvl="2" indent="-381000" rtl="0">
              <a:buClr>
                <a:schemeClr val="dk1"/>
              </a:buClr>
              <a:buSzPct val="80000"/>
              <a:buFont typeface="Wingdings"/>
              <a:buChar char="§"/>
            </a:pPr>
            <a:r>
              <a:rPr lang="en"/>
              <a:t>donate, Donate, DONATE! :)</a:t>
            </a:r>
          </a:p>
          <a:p>
            <a:pPr marL="1828800" lvl="3" indent="-342900" rtl="0">
              <a:buClr>
                <a:schemeClr val="dk1"/>
              </a:buClr>
              <a:buSzPct val="99999"/>
              <a:buFont typeface="Arial"/>
              <a:buChar char="•"/>
            </a:pPr>
            <a:r>
              <a:rPr lang="en"/>
              <a:t>Contact me with questions </a:t>
            </a:r>
            <a:br>
              <a:rPr lang="en"/>
            </a:br>
            <a:r>
              <a:rPr lang="en"/>
              <a:t>at </a:t>
            </a:r>
            <a:r>
              <a:rPr lang="en" u="sng">
                <a:solidFill>
                  <a:schemeClr val="hlink"/>
                </a:solidFill>
                <a:hlinkClick r:id="rId3"/>
              </a:rPr>
              <a:t>palmerjc@mail.uc.edu</a:t>
            </a:r>
          </a:p>
          <a:p>
            <a:pPr marL="1828800" lvl="3" indent="-342900" rtl="0">
              <a:buClr>
                <a:schemeClr val="dk1"/>
              </a:buClr>
              <a:buSzPct val="99999"/>
              <a:buFont typeface="Arial"/>
              <a:buChar char="•"/>
            </a:pPr>
            <a:r>
              <a:rPr lang="en"/>
              <a:t>Bring donations to me or Rm. 344 </a:t>
            </a:r>
            <a:br>
              <a:rPr lang="en"/>
            </a:br>
            <a:r>
              <a:rPr lang="en"/>
              <a:t>in French East with your name attached</a:t>
            </a:r>
          </a:p>
        </p:txBody>
      </p:sp>
      <p:pic>
        <p:nvPicPr>
          <p:cNvPr id="86" name="Shape 86"/>
          <p:cNvPicPr preferRelativeResize="0"/>
          <p:nvPr/>
        </p:nvPicPr>
        <p:blipFill>
          <a:blip r:embed="rId4"/>
          <a:stretch>
            <a:fillRect/>
          </a:stretch>
        </p:blipFill>
        <p:spPr>
          <a:xfrm>
            <a:off x="6654050" y="1329700"/>
            <a:ext cx="1733300" cy="3466574"/>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Pub Crawl Update</a:t>
            </a:r>
          </a:p>
        </p:txBody>
      </p:sp>
      <p:sp>
        <p:nvSpPr>
          <p:cNvPr id="92" name="Shape 9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buClr>
                <a:schemeClr val="dk1"/>
              </a:buClr>
              <a:buSzPct val="166666"/>
              <a:buFont typeface="Arial"/>
              <a:buChar char="•"/>
            </a:pPr>
            <a:r>
              <a:rPr lang="en" sz="2400"/>
              <a:t>T-Shirts are here!!</a:t>
            </a:r>
          </a:p>
          <a:p>
            <a:pPr marL="914400" lvl="1" indent="-317500" rtl="0">
              <a:buClr>
                <a:schemeClr val="dk1"/>
              </a:buClr>
              <a:buSzPct val="100000"/>
              <a:buFont typeface="Courier New"/>
              <a:buChar char="o"/>
            </a:pPr>
            <a:r>
              <a:rPr lang="en" sz="1400"/>
              <a:t>Handing them out in class tomorrow</a:t>
            </a:r>
          </a:p>
          <a:p>
            <a:pPr marL="1371600" lvl="2" indent="-317500" rtl="0">
              <a:buClr>
                <a:schemeClr val="dk1"/>
              </a:buClr>
              <a:buSzPct val="100000"/>
              <a:buFont typeface="Wingdings"/>
              <a:buChar char="§"/>
            </a:pPr>
            <a:r>
              <a:rPr lang="en" sz="1400"/>
              <a:t>If you have not paid, please turn in your money tomorrow!</a:t>
            </a:r>
          </a:p>
          <a:p>
            <a:pPr marL="457200" lvl="0" indent="-381000" rtl="0">
              <a:buClr>
                <a:schemeClr val="dk1"/>
              </a:buClr>
              <a:buSzPct val="166666"/>
              <a:buFont typeface="Arial"/>
              <a:buChar char="•"/>
            </a:pPr>
            <a:r>
              <a:rPr lang="en" sz="2400"/>
              <a:t>April 11th (next Friday!)</a:t>
            </a:r>
          </a:p>
          <a:p>
            <a:pPr marL="914400" lvl="1" indent="-317500" rtl="0">
              <a:buClr>
                <a:schemeClr val="dk1"/>
              </a:buClr>
              <a:buSzPct val="100000"/>
              <a:buFont typeface="Courier New"/>
              <a:buChar char="o"/>
            </a:pPr>
            <a:r>
              <a:rPr lang="en" sz="1400"/>
              <a:t>Sending out Google Doc. tonight to get # of people who want to eat dinner beforehand (Keystone/Bdubs)</a:t>
            </a:r>
          </a:p>
          <a:p>
            <a:pPr marL="914400" lvl="1" indent="-317500">
              <a:buClr>
                <a:schemeClr val="dk1"/>
              </a:buClr>
              <a:buSzPct val="100000"/>
              <a:buFont typeface="Courier New"/>
              <a:buChar char="o"/>
            </a:pPr>
            <a:r>
              <a:rPr lang="en" sz="1400"/>
              <a:t>Specific timing and route will be sent out in an email soon</a:t>
            </a:r>
          </a:p>
        </p:txBody>
      </p:sp>
      <p:pic>
        <p:nvPicPr>
          <p:cNvPr id="93" name="Shape 93"/>
          <p:cNvPicPr preferRelativeResize="0"/>
          <p:nvPr/>
        </p:nvPicPr>
        <p:blipFill>
          <a:blip r:embed="rId3"/>
          <a:stretch>
            <a:fillRect/>
          </a:stretch>
        </p:blipFill>
        <p:spPr>
          <a:xfrm>
            <a:off x="6788075" y="2889672"/>
            <a:ext cx="2355924" cy="2253825"/>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biz">
  <a:themeElements>
    <a:clrScheme name="Custom 233">
      <a:dk1>
        <a:srgbClr val="000000"/>
      </a:dk1>
      <a:lt1>
        <a:srgbClr val="FFFFFF"/>
      </a:lt1>
      <a:dk2>
        <a:srgbClr val="2388DB"/>
      </a:dk2>
      <a:lt2>
        <a:srgbClr val="BBD7F8"/>
      </a:lt2>
      <a:accent1>
        <a:srgbClr val="80B606"/>
      </a:accent1>
      <a:accent2>
        <a:srgbClr val="E29F1D"/>
      </a:accent2>
      <a:accent3>
        <a:srgbClr val="1D6FB2"/>
      </a:accent3>
      <a:accent4>
        <a:srgbClr val="3FAC98"/>
      </a:accent4>
      <a:accent5>
        <a:srgbClr val="5B57BB"/>
      </a:accent5>
      <a:accent6>
        <a:srgbClr val="D1505E"/>
      </a:accent6>
      <a:hlink>
        <a:srgbClr val="185DA2"/>
      </a:hlink>
      <a:folHlink>
        <a:srgbClr val="00487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570</Words>
  <Application>Microsoft Office PowerPoint</Application>
  <PresentationFormat>On-screen Show (16:9)</PresentationFormat>
  <Paragraphs>80</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biz</vt:lpstr>
      <vt:lpstr>NSSLHA Meeting</vt:lpstr>
      <vt:lpstr>What a GREAT year!! :) </vt:lpstr>
      <vt:lpstr>2013-14 Accomplishments :) </vt:lpstr>
      <vt:lpstr>Top 10 NSSLHA Members! </vt:lpstr>
      <vt:lpstr>Bringing in Donations!</vt:lpstr>
      <vt:lpstr>Points!</vt:lpstr>
      <vt:lpstr>Banquet Update</vt:lpstr>
      <vt:lpstr>Wine Toss</vt:lpstr>
      <vt:lpstr>Pub Crawl Update</vt:lpstr>
      <vt:lpstr>Community Service Update</vt:lpstr>
      <vt:lpstr>RELAY FOR LIFE</vt:lpstr>
      <vt:lpstr>Miami 5K!</vt:lpstr>
      <vt:lpstr>Spring Newsletter</vt:lpstr>
      <vt:lpstr>Dr. Ann Kummer PhD, CCC-SLP, ASHA-F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NSSLHA Meeting</dc:title>
  <dc:creator>Karla Washington</dc:creator>
  <cp:lastModifiedBy>Karla Washington</cp:lastModifiedBy>
  <cp:revision>1</cp:revision>
  <dcterms:modified xsi:type="dcterms:W3CDTF">2014-04-05T20:55:50Z</dcterms:modified>
</cp:coreProperties>
</file>