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96229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acsevents.org/site/TRR/RelayForLife/RFLCY14EC/2091558567?pg=utype&amp;fr_id=5656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ingoasis.org/2013/12/restaurant-owner-with-down-syndrome.html?m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NSSLHA Meeting 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January 16th,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Community Service Lottery 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Little Sisters of the Poor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/>
              <a:t>We hold bingo nights from 7-8:30pm for the residents of the nursing home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January 29th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February 26th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March 26th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Community Service Lottery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Ronald McDonald House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Preparing either a dinner or snack for the families of the Ronald McDonald House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February 20th from 7-8:30pm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March 4th 5:30-7pm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Community Service Lottery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Fluency Friday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 day of discounted or free speech therapy provided to students in the CPS system by the staff of UC and Children’s held from 8:00am to 4:00pm at The Vineyard. The volunteers will help with registration and watching the students between therapy sessions and lunch. 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February 23rd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Community Service Lottery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Stuffing folders for the Fluency Friday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 Fluency Friday staff needs our help getting all of the students paperwork organized and put into folders. This will be held in French East. 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Tuesday, February 18th 9:00am-12:00pm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Craft, Lunch, &amp; Learn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Craft, Lunch, &amp; Learn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This is hosted by the SLP Department of Children’s, help make crafts for SLP’s to use during therapy sessions. Free lunch is also provided and there is typically a keynote speaker, too!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January 30</a:t>
            </a:r>
            <a:r>
              <a:rPr lang="en" baseline="30000"/>
              <a:t>th</a:t>
            </a:r>
            <a:r>
              <a:rPr lang="en"/>
              <a:t> 9:00am-1:00pm and 12:00pm-4:00pm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Relay For Life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April 4th and 5th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ANYONE can do this event! To sign up for the NSSLHA Relay team you can go to 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https://secure.acsevents.org/site/TRR/RelayForLife/RFLCY14EC/2091558567?pg=utype&amp;fr_id=56563</a:t>
            </a:r>
            <a:r>
              <a:rPr lang="en" sz="2400"/>
              <a:t> . This link as well as the directions can be found on our FaceBook page and the NSSLHA BlackBoard site! </a:t>
            </a:r>
          </a:p>
          <a:p>
            <a:pPr marL="4572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Our goal→ $1,000!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Upcoming Events/ Meetings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February: Dr. Erin Redle: Children's Hospital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March: Meeting with University of Miami’s Chapter-Dr. Kummer speaking 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April- NSSLHA Party, Reds Game, Juniors: Advice from Seniors, Senior Pub Crawl, CSD Banquet 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Dr. Sandra Combs 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  Ohio Speech-Language </a:t>
            </a:r>
          </a:p>
          <a:p>
            <a:pPr lvl="0" rtl="0">
              <a:buNone/>
            </a:pPr>
            <a:r>
              <a:rPr lang="en"/>
              <a:t>   Hearing Association </a:t>
            </a:r>
          </a:p>
          <a:p>
            <a:pPr lvl="0" rtl="0">
              <a:buNone/>
            </a:pPr>
            <a:r>
              <a:rPr lang="en"/>
              <a:t>   (OSLHA) President 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798475" y="1350050"/>
            <a:ext cx="1622700" cy="29695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Welcome Back!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Meet someone new!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Share your New Year’s Resolution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Favorite Holiday gift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Inspirational Clip-Tim’s Place 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http://www.amazingoasis.org/2013/12/restaurant-owner-with-down-syndrome.html?m=1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NSSLHA Top 10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62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1.  Rilie Mangan </a:t>
            </a:r>
          </a:p>
          <a:p>
            <a:pPr lvl="0" rtl="0">
              <a:buNone/>
            </a:pPr>
            <a:r>
              <a:rPr lang="en"/>
              <a:t>2. Maria Hardin </a:t>
            </a:r>
          </a:p>
          <a:p>
            <a:pPr lvl="0" rtl="0">
              <a:buNone/>
            </a:pPr>
            <a:r>
              <a:rPr lang="en"/>
              <a:t>3. Sarah Colligan </a:t>
            </a:r>
          </a:p>
          <a:p>
            <a:pPr lvl="0" rtl="0">
              <a:buNone/>
            </a:pPr>
            <a:r>
              <a:rPr lang="en"/>
              <a:t>4.Stephanie Bare</a:t>
            </a:r>
          </a:p>
          <a:p>
            <a:pPr lvl="0" rtl="0">
              <a:buNone/>
            </a:pPr>
            <a:r>
              <a:rPr lang="en"/>
              <a:t>5.  Danielle Shanks</a:t>
            </a:r>
          </a:p>
          <a:p>
            <a:endParaRPr lang="en"/>
          </a:p>
          <a:p>
            <a:endParaRPr lang="en"/>
          </a:p>
        </p:txBody>
      </p:sp>
      <p:sp>
        <p:nvSpPr>
          <p:cNvPr id="53" name="Shape 53"/>
          <p:cNvSpPr txBox="1"/>
          <p:nvPr/>
        </p:nvSpPr>
        <p:spPr>
          <a:xfrm>
            <a:off x="4700475" y="1275075"/>
            <a:ext cx="3890400" cy="330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6.  Alyssa Morrow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7. Morgan Davis	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8.  Danielle Fultz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9. Jessica Moyer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10.  Racheal Schafer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#CSDlove on Twitter!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0" y="1104075"/>
            <a:ext cx="9144000" cy="4039500"/>
          </a:xfrm>
          <a:prstGeom prst="rect">
            <a:avLst/>
          </a:prstGeom>
          <a:solidFill>
            <a:srgbClr val="B7B7B7"/>
          </a:solidFill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83375" y="1104075"/>
            <a:ext cx="3569425" cy="492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611450" y="1104075"/>
            <a:ext cx="356942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Side Note on Points..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Please email me your points from mentoring and Orange Leaf because that is the only way I will know!</a:t>
            </a:r>
          </a:p>
          <a:p>
            <a:endParaRPr lang="en"/>
          </a:p>
          <a:p>
            <a:pPr>
              <a:buNone/>
            </a:pPr>
            <a:r>
              <a:rPr lang="en"/>
              <a:t>murrismm@mail.uc.edu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Mentoring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If you are new to CSD and interested in having a junior/senior mentor, email me so I can set you up with one!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CSD Banquet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Friday, April 18th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Raffle Baskets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Donation Letter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Want to head your own basket?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Wine Donations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Fundraising Update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 are donating $152.89 to Fluency Friday!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Time to start working basketball games!</a:t>
            </a:r>
          </a:p>
          <a:p>
            <a:pPr lvl="0" rtl="0">
              <a:buNone/>
            </a:pPr>
            <a:r>
              <a:rPr lang="en"/>
              <a:t/>
            </a:r>
            <a:br>
              <a:rPr lang="en"/>
            </a:br>
            <a:r>
              <a:rPr lang="en"/>
              <a:t>On Saturday the 11th Andre and Sarah Tuohy sold about 8 kegs worth of beer!!!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On-screen Show (16:9)</PresentationFormat>
  <Paragraphs>72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biz</vt:lpstr>
      <vt:lpstr>NSSLHA Meeting </vt:lpstr>
      <vt:lpstr>Welcome Back!</vt:lpstr>
      <vt:lpstr>Inspirational Clip-Tim’s Place </vt:lpstr>
      <vt:lpstr>NSSLHA Top 10</vt:lpstr>
      <vt:lpstr>#CSDlove on Twitter!</vt:lpstr>
      <vt:lpstr>Side Note on Points..</vt:lpstr>
      <vt:lpstr>Mentoring</vt:lpstr>
      <vt:lpstr>CSD Banquet</vt:lpstr>
      <vt:lpstr>Fundraising Update </vt:lpstr>
      <vt:lpstr>Community Service Lottery </vt:lpstr>
      <vt:lpstr>Community Service Lottery</vt:lpstr>
      <vt:lpstr>Community Service Lottery</vt:lpstr>
      <vt:lpstr>Community Service Lottery </vt:lpstr>
      <vt:lpstr>Craft, Lunch, &amp; Learn</vt:lpstr>
      <vt:lpstr>Relay For Life</vt:lpstr>
      <vt:lpstr>Upcoming Events/ Meetings</vt:lpstr>
      <vt:lpstr>Dr. Sandra Combs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NSSLHA Meeting </dc:title>
  <dc:creator>Karla Washington</dc:creator>
  <cp:lastModifiedBy>Karla Washington</cp:lastModifiedBy>
  <cp:revision>1</cp:revision>
  <dcterms:modified xsi:type="dcterms:W3CDTF">2014-01-17T03:04:04Z</dcterms:modified>
</cp:coreProperties>
</file>