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65562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6X_7HBD79e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NSSLHA Meeting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600"/>
              <a:t>Third Meeting   |   November 5th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OSLHA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/>
              <a:t>Ohio State Speech-Language-Hearing Association</a:t>
            </a:r>
          </a:p>
          <a:p>
            <a:pPr lvl="0" indent="457200" rtl="0">
              <a:buNone/>
            </a:pPr>
            <a:r>
              <a:rPr lang="en" sz="2400" dirty="0"/>
              <a:t>Only $20 student membership!</a:t>
            </a:r>
          </a:p>
          <a:p>
            <a:pPr lvl="0" indent="457200" rtl="0">
              <a:buNone/>
            </a:pPr>
            <a:r>
              <a:rPr lang="en" sz="2400" dirty="0"/>
              <a:t>(4 NSSLHA Points for joining)</a:t>
            </a:r>
          </a:p>
          <a:p>
            <a:endParaRPr lang="en" sz="2400" dirty="0"/>
          </a:p>
          <a:p>
            <a:pPr lvl="0" rtl="0">
              <a:buNone/>
            </a:pPr>
            <a:r>
              <a:rPr lang="en" sz="2400" dirty="0"/>
              <a:t>Convention: March 13-15, 2014 (Thursday-Saturday)</a:t>
            </a:r>
          </a:p>
          <a:p>
            <a:pPr lvl="0" rtl="0">
              <a:buNone/>
            </a:pPr>
            <a:r>
              <a:rPr lang="en" sz="2400" dirty="0"/>
              <a:t>				Columbus, Ohio</a:t>
            </a:r>
          </a:p>
          <a:p>
            <a:pPr lvl="0" rtl="0">
              <a:buNone/>
            </a:pPr>
            <a:r>
              <a:rPr lang="en" sz="2400" dirty="0"/>
              <a:t>Volunteer Opportunity!</a:t>
            </a:r>
          </a:p>
          <a:p>
            <a:pPr>
              <a:buNone/>
            </a:pPr>
            <a:r>
              <a:rPr lang="en" sz="2400" dirty="0"/>
              <a:t>Sheet going around to sign </a:t>
            </a:r>
            <a:r>
              <a:rPr lang="en" sz="2400" dirty="0" smtClean="0"/>
              <a:t>up</a:t>
            </a:r>
          </a:p>
          <a:p>
            <a:pPr>
              <a:buNone/>
            </a:pPr>
            <a:endParaRPr lang="en" sz="2400" dirty="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Fundraising Update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Next football concessions Dec. 5th!!! Sign up on the Google doc Now!</a:t>
            </a:r>
          </a:p>
          <a:p>
            <a:pPr>
              <a:buNone/>
            </a:pPr>
            <a:r>
              <a:rPr lang="en"/>
              <a:t>Brunch For Lunch- Thursday Nov. 21st 11am-1pm WE NEED VOLUNTEERS</a:t>
            </a:r>
            <a:br>
              <a:rPr lang="en"/>
            </a:br>
            <a:r>
              <a:rPr lang="en"/>
              <a:t>Sign-up to bring things</a:t>
            </a:r>
            <a:br>
              <a:rPr lang="en"/>
            </a:br>
            <a:r>
              <a:rPr lang="en"/>
              <a:t>Fluency Friday Fundraiser- at Orange Leaf Friday Nov. 22nd All-day!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Community Service Update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Ronald McDonald House</a:t>
            </a:r>
          </a:p>
          <a:p>
            <a:pPr marL="9144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November 14th 7:00pm</a:t>
            </a:r>
          </a:p>
          <a:p>
            <a:pPr marL="9144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SIGN UP BEFORE! </a:t>
            </a:r>
          </a:p>
          <a:p>
            <a:pPr lvl="0" rtl="0">
              <a:buNone/>
            </a:pPr>
            <a:r>
              <a:rPr lang="en"/>
              <a:t>Craft Lunch and Learn @ Children’s</a:t>
            </a:r>
          </a:p>
          <a:p>
            <a:pPr marL="9144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Friday, November 22nd </a:t>
            </a:r>
          </a:p>
          <a:p>
            <a:pPr marL="9144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9am-1pm and 12pm-4pm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Leah- Fall Newsletter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E-mail me if you would like to help with the Fall Newsletter!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December Social 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Ice Skating!! 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-At Fountain Square Downtown</a:t>
            </a:r>
          </a:p>
          <a:p>
            <a:pPr>
              <a:buNone/>
            </a:pPr>
            <a:r>
              <a:rPr lang="en"/>
              <a:t>-$3 skate/ $3 Rental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Upcoming Events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ASHA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December Meeting-Weds Dec. 4th (CATS game on Thursday night)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Possible event in the Spring with the Miami NSSLHA Chapter!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Terri Hollenkamp MA, CCC-SLP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1148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UC Professor</a:t>
            </a:r>
          </a:p>
          <a:p>
            <a:pPr marL="41148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President &amp; CEO of Rehab Resources &amp; Rehab on the Run</a:t>
            </a:r>
          </a:p>
        </p:txBody>
      </p:sp>
      <p:sp>
        <p:nvSpPr>
          <p:cNvPr id="125" name="Shape 125"/>
          <p:cNvSpPr/>
          <p:nvPr/>
        </p:nvSpPr>
        <p:spPr>
          <a:xfrm>
            <a:off x="723900" y="1460426"/>
            <a:ext cx="3261275" cy="27070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Vote for your favorite dish!! 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yumm :)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Motivational Clip?</a:t>
            </a:r>
          </a:p>
        </p:txBody>
      </p:sp>
      <p:sp>
        <p:nvSpPr>
          <p:cNvPr id="46" name="Shape 46">
            <a:hlinkClick r:id="rId3"/>
          </p:cNvPr>
          <p:cNvSpPr/>
          <p:nvPr/>
        </p:nvSpPr>
        <p:spPr>
          <a:xfrm>
            <a:off x="1737875" y="1142500"/>
            <a:ext cx="5206875" cy="39058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GRE Word of the Day 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u="sng"/>
              <a:t>Laconic</a:t>
            </a:r>
            <a:r>
              <a:rPr lang="en"/>
              <a:t>: using few words</a:t>
            </a:r>
          </a:p>
          <a:p>
            <a:endParaRPr lang="en"/>
          </a:p>
          <a:p>
            <a:pPr>
              <a:buNone/>
            </a:pPr>
            <a:r>
              <a:rPr lang="en"/>
              <a:t>Sentence:  I hope UC students are not laconic in their graduate school interviews. 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Ohio NSSLHA Conference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Thank you for all those that attended! It was great success and we represented UC very well!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ASHA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37 total undergraduates signed up!!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Mandatory meeting following the chapter meeting. 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If you cannot stay, please coordinate a time to meet with me or Morgan 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T-shirts and Tote bags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T-shirts are in! Pick them up tonight :)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Tote bags - Have not heard anything back from Semester’s yet, but I did place the order and will get them to you ASAP!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Top 10 NSSLHA Members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/>
              <a:t>1. Rilie Mangan</a:t>
            </a:r>
          </a:p>
          <a:p>
            <a:pPr lvl="0" rtl="0">
              <a:buNone/>
            </a:pPr>
            <a:r>
              <a:rPr lang="en" sz="1800"/>
              <a:t>2. Sarah Colligan</a:t>
            </a:r>
          </a:p>
          <a:p>
            <a:pPr lvl="0" rtl="0">
              <a:buNone/>
            </a:pPr>
            <a:r>
              <a:rPr lang="en" sz="1800"/>
              <a:t>3. Maria Hardin</a:t>
            </a:r>
          </a:p>
          <a:p>
            <a:pPr lvl="0" rtl="0">
              <a:buNone/>
            </a:pPr>
            <a:r>
              <a:rPr lang="en" sz="1800"/>
              <a:t>4. Stephanie Bare</a:t>
            </a:r>
          </a:p>
          <a:p>
            <a:pPr lvl="0" rtl="0">
              <a:buNone/>
            </a:pPr>
            <a:r>
              <a:rPr lang="en" sz="1800"/>
              <a:t>5. Sarah Tuohy</a:t>
            </a:r>
          </a:p>
          <a:p>
            <a:pPr lvl="0" rtl="0">
              <a:buNone/>
            </a:pPr>
            <a:r>
              <a:rPr lang="en" sz="1800"/>
              <a:t>6. Danielle Shanks</a:t>
            </a:r>
          </a:p>
          <a:p>
            <a:pPr lvl="0" rtl="0">
              <a:buNone/>
            </a:pPr>
            <a:r>
              <a:rPr lang="en" sz="1800"/>
              <a:t>7.  Sarah Crosby</a:t>
            </a:r>
          </a:p>
          <a:p>
            <a:pPr lvl="0" rtl="0">
              <a:buNone/>
            </a:pPr>
            <a:r>
              <a:rPr lang="en" sz="1800"/>
              <a:t>8. Tiffany Moody</a:t>
            </a:r>
          </a:p>
          <a:p>
            <a:pPr lvl="0" rtl="0">
              <a:buNone/>
            </a:pPr>
            <a:r>
              <a:rPr lang="en" sz="1800"/>
              <a:t>9. Amberly Fancher</a:t>
            </a:r>
          </a:p>
          <a:p>
            <a:pPr lvl="0" rtl="0">
              <a:buNone/>
            </a:pPr>
            <a:r>
              <a:rPr lang="en" sz="1800"/>
              <a:t>10. Chelsea Bartley</a:t>
            </a:r>
          </a:p>
          <a:p>
            <a:endParaRPr lang="en" sz="18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Mentoring Program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Make sure you email me when you meet and for how long for points</a:t>
            </a:r>
            <a:r>
              <a:rPr lang="en" dirty="0" smtClean="0"/>
              <a:t>!</a:t>
            </a:r>
          </a:p>
          <a:p>
            <a:pPr lvl="0" rtl="0">
              <a:buNone/>
            </a:pPr>
            <a:r>
              <a:rPr lang="en" dirty="0" smtClean="0"/>
              <a:t>murrismm@mail.uc.edu</a:t>
            </a:r>
            <a:endParaRPr lang="en" dirty="0"/>
          </a:p>
          <a:p>
            <a:endParaRPr lang="en" dirty="0"/>
          </a:p>
          <a:p>
            <a:pPr lvl="0" rtl="0">
              <a:buNone/>
            </a:pPr>
            <a:r>
              <a:rPr lang="en" dirty="0"/>
              <a:t>December Contest: Best Christmas Cookies</a:t>
            </a:r>
          </a:p>
          <a:p>
            <a:pPr lvl="0" rtl="0">
              <a:buNone/>
            </a:pPr>
            <a:r>
              <a:rPr lang="en" dirty="0"/>
              <a:t>Mentoring pairs can enter together!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On-screen Show (16:9)</PresentationFormat>
  <Paragraphs>68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biz</vt:lpstr>
      <vt:lpstr>NSSLHA Meeting</vt:lpstr>
      <vt:lpstr>Vote for your favorite dish!! </vt:lpstr>
      <vt:lpstr>Motivational Clip?</vt:lpstr>
      <vt:lpstr>GRE Word of the Day </vt:lpstr>
      <vt:lpstr>Ohio NSSLHA Conference</vt:lpstr>
      <vt:lpstr>ASHA</vt:lpstr>
      <vt:lpstr>T-shirts and Tote bags</vt:lpstr>
      <vt:lpstr>Top 10 NSSLHA Members</vt:lpstr>
      <vt:lpstr>Mentoring Program</vt:lpstr>
      <vt:lpstr>OSLHA</vt:lpstr>
      <vt:lpstr>Fundraising Update</vt:lpstr>
      <vt:lpstr>Community Service Update</vt:lpstr>
      <vt:lpstr>Leah- Fall Newsletter</vt:lpstr>
      <vt:lpstr>December Social </vt:lpstr>
      <vt:lpstr>Upcoming Events</vt:lpstr>
      <vt:lpstr>Terri Hollenkamp MA, CCC-SLP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NSSLHA Meeting</dc:title>
  <dc:creator>Murrison, Molly (murrismm)</dc:creator>
  <cp:lastModifiedBy>Murrison, Molly (murrismm)</cp:lastModifiedBy>
  <cp:revision>1</cp:revision>
  <dcterms:modified xsi:type="dcterms:W3CDTF">2013-11-08T16:35:37Z</dcterms:modified>
</cp:coreProperties>
</file>